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1" d="100"/>
          <a:sy n="101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D0487-7701-674F-8F4A-7A5531D45B1D}" type="datetimeFigureOut">
              <a:rPr lang="fr-FR" smtClean="0"/>
              <a:t>30/01/15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0CB62-03B2-DC45-8C65-C7F74E9B13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765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8498E-7EAB-1644-99F4-68BF99657195}" type="datetimeFigureOut">
              <a:rPr lang="fr-FR" smtClean="0"/>
              <a:t>30/01/15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C9F53-99FE-654D-B9B1-80564901F1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95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CD0D-314C-3442-9E16-840B2B9B4493}" type="datetime1">
              <a:rPr lang="fr-FR" smtClean="0"/>
              <a:t>30/01/15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A66A-BC7A-524A-AC82-015E57E65DD8}" type="datetime1">
              <a:rPr lang="fr-FR" smtClean="0"/>
              <a:t>30/01/15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365F-03EB-8A4D-BA5F-BBE9F60D1091}" type="datetime1">
              <a:rPr lang="fr-FR" smtClean="0"/>
              <a:t>30/01/15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A29A-CA09-934C-953D-36471802F51D}" type="datetime1">
              <a:rPr lang="fr-FR" smtClean="0"/>
              <a:t>30/01/15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8A44-6EAE-AF47-B9AB-8BDE4540F967}" type="datetime1">
              <a:rPr lang="fr-FR" smtClean="0"/>
              <a:t>30/01/15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13C7-77D5-1B41-88B9-E59355427DD2}" type="datetime1">
              <a:rPr lang="fr-FR" smtClean="0"/>
              <a:t>30/01/15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C2E6-8D50-C947-94C9-370CF7C29B3A}" type="datetime1">
              <a:rPr lang="fr-FR" smtClean="0"/>
              <a:t>30/01/15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5B94-1D7A-AE4E-95D3-0BBFFDB68DE5}" type="datetime1">
              <a:rPr lang="fr-FR" smtClean="0"/>
              <a:t>30/01/15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F65-4D91-1A4F-8292-539B1FB12917}" type="datetime1">
              <a:rPr lang="fr-FR" smtClean="0"/>
              <a:t>30/01/15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40F2E-7E21-C941-A669-F122D206AC46}" type="datetime1">
              <a:rPr lang="fr-FR" smtClean="0"/>
              <a:t>30/01/15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F3A2-614E-5244-9C22-DCC73BA6047E}" type="datetime1">
              <a:rPr lang="fr-FR" smtClean="0"/>
              <a:t>30/01/15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311D-7AAC-A64D-955C-CD9168A9A2B8}" type="datetime1">
              <a:rPr lang="fr-FR" smtClean="0"/>
              <a:t>30/01/15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DA2C287-A630-B14C-8758-A7EF9F583340}" type="datetime1">
              <a:rPr lang="fr-FR" smtClean="0"/>
              <a:t>30/01/15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0738" y="4334701"/>
            <a:ext cx="7542212" cy="1013012"/>
          </a:xfrm>
        </p:spPr>
        <p:txBody>
          <a:bodyPr/>
          <a:lstStyle/>
          <a:p>
            <a:r>
              <a:rPr lang="fr-FR" dirty="0" smtClean="0"/>
              <a:t>La géographie au</a:t>
            </a:r>
            <a:br>
              <a:rPr lang="fr-FR" dirty="0" smtClean="0"/>
            </a:br>
            <a:r>
              <a:rPr lang="fr-FR" dirty="0" smtClean="0"/>
              <a:t>cycle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0738" y="5545389"/>
            <a:ext cx="7542212" cy="628967"/>
          </a:xfrm>
        </p:spPr>
        <p:txBody>
          <a:bodyPr/>
          <a:lstStyle/>
          <a:p>
            <a:r>
              <a:rPr lang="fr-FR" dirty="0" smtClean="0"/>
              <a:t>Objectifs et démarches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1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et 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184384"/>
            <a:ext cx="7581901" cy="3953436"/>
          </a:xfrm>
        </p:spPr>
        <p:txBody>
          <a:bodyPr/>
          <a:lstStyle/>
          <a:p>
            <a:r>
              <a:rPr lang="fr-FR" dirty="0" smtClean="0"/>
              <a:t>Décrire et </a:t>
            </a:r>
            <a:r>
              <a:rPr lang="fr-FR" smtClean="0"/>
              <a:t>comprendre comment les </a:t>
            </a:r>
            <a:r>
              <a:rPr lang="fr-FR" dirty="0" smtClean="0"/>
              <a:t>hommes vivent et aménagent leurs territoires</a:t>
            </a:r>
          </a:p>
          <a:p>
            <a:r>
              <a:rPr lang="fr-FR" dirty="0" smtClean="0"/>
              <a:t>La géographie dans le palier 2 du LPC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Prendre appui sur les environnements que c</a:t>
            </a:r>
            <a:r>
              <a:rPr lang="fr-FR" dirty="0" smtClean="0"/>
              <a:t>ôtoient les élèves pour construire un premier questionnement géographique</a:t>
            </a:r>
          </a:p>
          <a:p>
            <a:r>
              <a:rPr lang="fr-FR" dirty="0" smtClean="0"/>
              <a:t>Approches interdisciplinaires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6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Connaissances et compétences liées à la géographie (P2C5)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Lire et utiliser différents langages : textes, cartes, croquis, graphiques</a:t>
            </a:r>
          </a:p>
          <a:p>
            <a:r>
              <a:rPr lang="fr-FR" dirty="0" smtClean="0"/>
              <a:t>Conna</a:t>
            </a:r>
            <a:r>
              <a:rPr lang="fr-FR" dirty="0" smtClean="0"/>
              <a:t>ître les principaux caractères géographiques physiques et humains de la région où vit l’élève, de la France et de l’Union européenne, les repérer sur des cartes à différentes échelles</a:t>
            </a:r>
          </a:p>
          <a:p>
            <a:r>
              <a:rPr lang="fr-FR" dirty="0" smtClean="0"/>
              <a:t>Comprendre une ou deux questions liées au développement durable et agir en conséquence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Capacités liées à la compétence « Lire … »</a:t>
            </a:r>
            <a:endParaRPr lang="fr-FR" sz="4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3953436"/>
          </a:xfrm>
        </p:spPr>
        <p:txBody>
          <a:bodyPr/>
          <a:lstStyle/>
          <a:p>
            <a:r>
              <a:rPr lang="fr-FR" dirty="0" smtClean="0"/>
              <a:t>Lire une carte</a:t>
            </a:r>
          </a:p>
          <a:p>
            <a:r>
              <a:rPr lang="fr-FR" dirty="0" smtClean="0"/>
              <a:t>Lire un paysage</a:t>
            </a:r>
          </a:p>
          <a:p>
            <a:r>
              <a:rPr lang="fr-FR" dirty="0" smtClean="0"/>
              <a:t>Utiliser un document statistique simple</a:t>
            </a:r>
          </a:p>
        </p:txBody>
      </p:sp>
    </p:spTree>
    <p:extLst>
      <p:ext uri="{BB962C8B-B14F-4D97-AF65-F5344CB8AC3E}">
        <p14:creationId xmlns:p14="http://schemas.microsoft.com/office/powerpoint/2010/main" val="343990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Démarche </a:t>
            </a:r>
            <a:r>
              <a:rPr lang="fr-FR" sz="4800" dirty="0" err="1" smtClean="0"/>
              <a:t>spiralaire</a:t>
            </a:r>
            <a:r>
              <a:rPr lang="fr-FR" sz="4800" dirty="0" smtClean="0"/>
              <a:t> liée à ces capacités (C3)</a:t>
            </a:r>
            <a:endParaRPr lang="fr-FR" sz="4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Dieth - J. Macquart - février 2015</a:t>
            </a:r>
            <a:endParaRPr lang="en-US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21522"/>
              </p:ext>
            </p:extLst>
          </p:nvPr>
        </p:nvGraphicFramePr>
        <p:xfrm>
          <a:off x="467835" y="1800483"/>
          <a:ext cx="8232952" cy="47548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2440"/>
                <a:gridCol w="2313504"/>
                <a:gridCol w="2313504"/>
                <a:gridCol w="2313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Capacités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Lire une carte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Lire un paysage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Utiliser</a:t>
                      </a:r>
                      <a:r>
                        <a:rPr lang="fr-FR" baseline="0" dirty="0" smtClean="0"/>
                        <a:t> un document statistique simple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CE2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S’orienter</a:t>
                      </a:r>
                      <a:r>
                        <a:rPr lang="fr-FR" baseline="0" dirty="0" smtClean="0">
                          <a:solidFill>
                            <a:srgbClr val="0000FF"/>
                          </a:solidFill>
                        </a:rPr>
                        <a:t> sur une carte, localiser les lieux les uns par rapport aux autres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Identifier et décrire les éléments d’un paysage,</a:t>
                      </a:r>
                      <a:r>
                        <a:rPr lang="fr-FR" baseline="0" dirty="0" smtClean="0">
                          <a:solidFill>
                            <a:srgbClr val="0000FF"/>
                          </a:solidFill>
                        </a:rPr>
                        <a:t> localiser ces éléments les uns par rapport aux autres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Comprendre</a:t>
                      </a:r>
                      <a:r>
                        <a:rPr lang="fr-FR" baseline="0" dirty="0" smtClean="0">
                          <a:solidFill>
                            <a:srgbClr val="0000FF"/>
                          </a:solidFill>
                        </a:rPr>
                        <a:t> le contenu d’un document statistique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CM1</a:t>
                      </a:r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Utiliser</a:t>
                      </a:r>
                      <a:r>
                        <a:rPr lang="fr-FR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la légende d’une carte. Réaliser une carte sim</a:t>
                      </a:r>
                      <a:r>
                        <a:rPr lang="fr-FR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ple</a:t>
                      </a:r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Réaliser un croquis de paysage</a:t>
                      </a:r>
                      <a:r>
                        <a:rPr lang="fr-FR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avec sa légende</a:t>
                      </a:r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Interpréter</a:t>
                      </a:r>
                      <a:r>
                        <a:rPr lang="fr-FR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un document statistique simple</a:t>
                      </a:r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CM2</a:t>
                      </a:r>
                      <a:endParaRPr lang="fr-F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Utiliser</a:t>
                      </a:r>
                      <a:r>
                        <a:rPr lang="fr-FR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la légende d’une carte. Réaliser une carte simple</a:t>
                      </a:r>
                      <a:endParaRPr lang="fr-F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Expliquer et comprendre un paysage</a:t>
                      </a:r>
                      <a:endParaRPr lang="fr-F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Réaliser un graphique simple, en particulier à l’aide d’un tableur</a:t>
                      </a:r>
                      <a:endParaRPr lang="fr-FR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75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e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Orbite.thmx</Template>
  <TotalTime>43</TotalTime>
  <Words>300</Words>
  <Application>Microsoft Macintosh PowerPoint</Application>
  <PresentationFormat>Présentation à l'écran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Orbite</vt:lpstr>
      <vt:lpstr>La géographie au cycle 3</vt:lpstr>
      <vt:lpstr>Objectifs et perspectives</vt:lpstr>
      <vt:lpstr>Démarches</vt:lpstr>
      <vt:lpstr>Connaissances et compétences liées à la géographie (P2C5)</vt:lpstr>
      <vt:lpstr>Capacités liées à la compétence « Lire … »</vt:lpstr>
      <vt:lpstr>Démarche spiralaire liée à ces capacités (C3)</vt:lpstr>
    </vt:vector>
  </TitlesOfParts>
  <Company>MBP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géographie au cycle 3</dc:title>
  <dc:creator>MBP MBP</dc:creator>
  <cp:lastModifiedBy>MBP MBP</cp:lastModifiedBy>
  <cp:revision>6</cp:revision>
  <dcterms:created xsi:type="dcterms:W3CDTF">2015-01-30T11:11:33Z</dcterms:created>
  <dcterms:modified xsi:type="dcterms:W3CDTF">2015-01-30T11:54:57Z</dcterms:modified>
</cp:coreProperties>
</file>