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57" r:id="rId4"/>
    <p:sldId id="258" r:id="rId5"/>
    <p:sldId id="259" r:id="rId6"/>
    <p:sldId id="260" r:id="rId7"/>
    <p:sldId id="261"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naud Mermet" userId="a79a72fc4e4927c1" providerId="LiveId" clId="{02394C54-89DE-4B2C-8635-4683A52808B6}"/>
    <pc:docChg chg="addSld modSld">
      <pc:chgData name="Arnaud Mermet" userId="a79a72fc4e4927c1" providerId="LiveId" clId="{02394C54-89DE-4B2C-8635-4683A52808B6}" dt="2021-09-30T11:59:52.458" v="9" actId="20577"/>
      <pc:docMkLst>
        <pc:docMk/>
      </pc:docMkLst>
      <pc:sldChg chg="modSp new mod">
        <pc:chgData name="Arnaud Mermet" userId="a79a72fc4e4927c1" providerId="LiveId" clId="{02394C54-89DE-4B2C-8635-4683A52808B6}" dt="2021-09-30T11:59:52.458" v="9" actId="20577"/>
        <pc:sldMkLst>
          <pc:docMk/>
          <pc:sldMk cId="1755673943" sldId="262"/>
        </pc:sldMkLst>
        <pc:spChg chg="mod">
          <ac:chgData name="Arnaud Mermet" userId="a79a72fc4e4927c1" providerId="LiveId" clId="{02394C54-89DE-4B2C-8635-4683A52808B6}" dt="2021-09-30T11:59:52.458" v="9" actId="20577"/>
          <ac:spMkLst>
            <pc:docMk/>
            <pc:sldMk cId="1755673943" sldId="262"/>
            <ac:spMk id="2" creationId="{59D83FEA-3BBA-436B-A395-FF44E0F0A3FD}"/>
          </ac:spMkLst>
        </pc:spChg>
        <pc:spChg chg="mod">
          <ac:chgData name="Arnaud Mermet" userId="a79a72fc4e4927c1" providerId="LiveId" clId="{02394C54-89DE-4B2C-8635-4683A52808B6}" dt="2021-09-30T11:59:47.373" v="2"/>
          <ac:spMkLst>
            <pc:docMk/>
            <pc:sldMk cId="1755673943" sldId="262"/>
            <ac:spMk id="3" creationId="{115139BE-A0EA-41F8-B0E7-18DA5708CF9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6F8C9C-8255-426E-9DAC-F58E2499D275}"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fr-FR"/>
        </a:p>
      </dgm:t>
    </dgm:pt>
    <dgm:pt modelId="{99D999F7-D370-43E7-8FD2-3EFFC7B6A7A8}">
      <dgm:prSet phldrT="[Texte]"/>
      <dgm:spPr/>
      <dgm:t>
        <a:bodyPr/>
        <a:lstStyle/>
        <a:p>
          <a:r>
            <a:rPr lang="fr-FR" dirty="0"/>
            <a:t>Sensibilisation</a:t>
          </a:r>
        </a:p>
      </dgm:t>
    </dgm:pt>
    <dgm:pt modelId="{3B81AC28-DF12-4433-9D2E-7F253D948DAC}" type="parTrans" cxnId="{A265027D-AA20-40F9-8162-349E07760FA2}">
      <dgm:prSet/>
      <dgm:spPr/>
      <dgm:t>
        <a:bodyPr/>
        <a:lstStyle/>
        <a:p>
          <a:endParaRPr lang="fr-FR"/>
        </a:p>
      </dgm:t>
    </dgm:pt>
    <dgm:pt modelId="{15C37578-5623-4471-AB87-AC765EA6AD96}" type="sibTrans" cxnId="{A265027D-AA20-40F9-8162-349E07760FA2}">
      <dgm:prSet/>
      <dgm:spPr/>
      <dgm:t>
        <a:bodyPr/>
        <a:lstStyle/>
        <a:p>
          <a:endParaRPr lang="fr-FR"/>
        </a:p>
      </dgm:t>
    </dgm:pt>
    <dgm:pt modelId="{60788E0D-5A7F-440B-AB8F-9A063A33BAF7}">
      <dgm:prSet phldrT="[Texte]"/>
      <dgm:spPr/>
      <dgm:t>
        <a:bodyPr/>
        <a:lstStyle/>
        <a:p>
          <a:r>
            <a:rPr lang="fr-FR" dirty="0"/>
            <a:t>EDD</a:t>
          </a:r>
        </a:p>
      </dgm:t>
    </dgm:pt>
    <dgm:pt modelId="{641445A4-8E3E-47B7-AECB-CBF35EC1B439}" type="parTrans" cxnId="{CF25E62C-A41B-437A-ADBA-3253A44D8817}">
      <dgm:prSet/>
      <dgm:spPr/>
      <dgm:t>
        <a:bodyPr/>
        <a:lstStyle/>
        <a:p>
          <a:endParaRPr lang="fr-FR"/>
        </a:p>
      </dgm:t>
    </dgm:pt>
    <dgm:pt modelId="{B635D0E2-772E-40AD-9943-9BDE30CAE48A}" type="sibTrans" cxnId="{CF25E62C-A41B-437A-ADBA-3253A44D8817}">
      <dgm:prSet/>
      <dgm:spPr/>
      <dgm:t>
        <a:bodyPr/>
        <a:lstStyle/>
        <a:p>
          <a:endParaRPr lang="fr-FR"/>
        </a:p>
      </dgm:t>
    </dgm:pt>
    <dgm:pt modelId="{83005B70-553E-409B-92F8-D0E3C20627E3}">
      <dgm:prSet phldrT="[Texte]"/>
      <dgm:spPr/>
      <dgm:t>
        <a:bodyPr/>
        <a:lstStyle/>
        <a:p>
          <a:r>
            <a:rPr lang="fr-FR" dirty="0"/>
            <a:t>Information</a:t>
          </a:r>
        </a:p>
      </dgm:t>
    </dgm:pt>
    <dgm:pt modelId="{9760605F-83A5-40FA-A837-06C343FD2DFF}" type="parTrans" cxnId="{054107E8-C016-4D77-BD30-D27360052A80}">
      <dgm:prSet/>
      <dgm:spPr/>
      <dgm:t>
        <a:bodyPr/>
        <a:lstStyle/>
        <a:p>
          <a:endParaRPr lang="fr-FR"/>
        </a:p>
      </dgm:t>
    </dgm:pt>
    <dgm:pt modelId="{8E431F96-BCFC-41CD-8A59-6D761626341E}" type="sibTrans" cxnId="{054107E8-C016-4D77-BD30-D27360052A80}">
      <dgm:prSet/>
      <dgm:spPr/>
      <dgm:t>
        <a:bodyPr/>
        <a:lstStyle/>
        <a:p>
          <a:endParaRPr lang="fr-FR"/>
        </a:p>
      </dgm:t>
    </dgm:pt>
    <dgm:pt modelId="{3DD344D6-ED63-4868-9D9F-0515AC0C8407}">
      <dgm:prSet phldrT="[Texte]"/>
      <dgm:spPr/>
      <dgm:t>
        <a:bodyPr/>
        <a:lstStyle/>
        <a:p>
          <a:r>
            <a:rPr lang="fr-FR" dirty="0"/>
            <a:t>Enseignement</a:t>
          </a:r>
        </a:p>
      </dgm:t>
    </dgm:pt>
    <dgm:pt modelId="{20D4FA70-5D33-4EE8-824A-CA3BA292BE0E}" type="parTrans" cxnId="{3BA5FD84-6513-4783-8A47-80077D23FF22}">
      <dgm:prSet/>
      <dgm:spPr/>
      <dgm:t>
        <a:bodyPr/>
        <a:lstStyle/>
        <a:p>
          <a:endParaRPr lang="fr-FR"/>
        </a:p>
      </dgm:t>
    </dgm:pt>
    <dgm:pt modelId="{83D4C955-B597-47FB-B862-7BBFE81A9D9C}" type="sibTrans" cxnId="{3BA5FD84-6513-4783-8A47-80077D23FF22}">
      <dgm:prSet/>
      <dgm:spPr/>
      <dgm:t>
        <a:bodyPr/>
        <a:lstStyle/>
        <a:p>
          <a:endParaRPr lang="fr-FR"/>
        </a:p>
      </dgm:t>
    </dgm:pt>
    <dgm:pt modelId="{23CE1E84-28D9-4508-B3A4-D52B4792FD82}">
      <dgm:prSet phldrT="[Texte]"/>
      <dgm:spPr/>
      <dgm:t>
        <a:bodyPr/>
        <a:lstStyle/>
        <a:p>
          <a:r>
            <a:rPr lang="fr-FR" dirty="0"/>
            <a:t>Formation</a:t>
          </a:r>
        </a:p>
      </dgm:t>
    </dgm:pt>
    <dgm:pt modelId="{C684ED21-6B42-4E9B-B0B9-2DEF41B5E5E8}" type="parTrans" cxnId="{1ECE7087-8EA5-405A-989B-7D2C1D9C67F7}">
      <dgm:prSet/>
      <dgm:spPr/>
      <dgm:t>
        <a:bodyPr/>
        <a:lstStyle/>
        <a:p>
          <a:endParaRPr lang="fr-FR"/>
        </a:p>
      </dgm:t>
    </dgm:pt>
    <dgm:pt modelId="{3BAC7D0F-BCE0-4AA0-8346-95E79E7B2B69}" type="sibTrans" cxnId="{1ECE7087-8EA5-405A-989B-7D2C1D9C67F7}">
      <dgm:prSet/>
      <dgm:spPr/>
      <dgm:t>
        <a:bodyPr/>
        <a:lstStyle/>
        <a:p>
          <a:endParaRPr lang="fr-FR"/>
        </a:p>
      </dgm:t>
    </dgm:pt>
    <dgm:pt modelId="{102B17DF-EB01-4B3B-BB13-5AD0EA8FA214}" type="pres">
      <dgm:prSet presAssocID="{8E6F8C9C-8255-426E-9DAC-F58E2499D275}" presName="diagram" presStyleCnt="0">
        <dgm:presLayoutVars>
          <dgm:dir/>
          <dgm:resizeHandles val="exact"/>
        </dgm:presLayoutVars>
      </dgm:prSet>
      <dgm:spPr/>
    </dgm:pt>
    <dgm:pt modelId="{1C558115-D33B-47F5-821C-648BF187F2BB}" type="pres">
      <dgm:prSet presAssocID="{99D999F7-D370-43E7-8FD2-3EFFC7B6A7A8}" presName="node" presStyleLbl="node1" presStyleIdx="0" presStyleCnt="5">
        <dgm:presLayoutVars>
          <dgm:bulletEnabled val="1"/>
        </dgm:presLayoutVars>
      </dgm:prSet>
      <dgm:spPr/>
    </dgm:pt>
    <dgm:pt modelId="{F62F2491-C94B-4CB3-9983-BF8D7C648AF8}" type="pres">
      <dgm:prSet presAssocID="{15C37578-5623-4471-AB87-AC765EA6AD96}" presName="sibTrans" presStyleCnt="0"/>
      <dgm:spPr/>
    </dgm:pt>
    <dgm:pt modelId="{8931EEC1-71F7-41BF-A5DD-E90DEDCCBD5B}" type="pres">
      <dgm:prSet presAssocID="{60788E0D-5A7F-440B-AB8F-9A063A33BAF7}" presName="node" presStyleLbl="node1" presStyleIdx="1" presStyleCnt="5" custLinFactNeighborX="0" custLinFactNeighborY="57657">
        <dgm:presLayoutVars>
          <dgm:bulletEnabled val="1"/>
        </dgm:presLayoutVars>
      </dgm:prSet>
      <dgm:spPr/>
    </dgm:pt>
    <dgm:pt modelId="{8EEF5A8F-3577-4434-A5DC-3953A8A1125C}" type="pres">
      <dgm:prSet presAssocID="{B635D0E2-772E-40AD-9943-9BDE30CAE48A}" presName="sibTrans" presStyleCnt="0"/>
      <dgm:spPr/>
    </dgm:pt>
    <dgm:pt modelId="{20133B10-B482-4FA1-869B-75CDF96A97C3}" type="pres">
      <dgm:prSet presAssocID="{83005B70-553E-409B-92F8-D0E3C20627E3}" presName="node" presStyleLbl="node1" presStyleIdx="2" presStyleCnt="5">
        <dgm:presLayoutVars>
          <dgm:bulletEnabled val="1"/>
        </dgm:presLayoutVars>
      </dgm:prSet>
      <dgm:spPr/>
    </dgm:pt>
    <dgm:pt modelId="{AA4FFEA5-C225-4D98-8A36-D168EA81D726}" type="pres">
      <dgm:prSet presAssocID="{8E431F96-BCFC-41CD-8A59-6D761626341E}" presName="sibTrans" presStyleCnt="0"/>
      <dgm:spPr/>
    </dgm:pt>
    <dgm:pt modelId="{7A6FC653-7707-4922-B109-3CD1966CAE58}" type="pres">
      <dgm:prSet presAssocID="{3DD344D6-ED63-4868-9D9F-0515AC0C8407}" presName="node" presStyleLbl="node1" presStyleIdx="3" presStyleCnt="5" custLinFactNeighborX="-56461" custLinFactNeighborY="-4014">
        <dgm:presLayoutVars>
          <dgm:bulletEnabled val="1"/>
        </dgm:presLayoutVars>
      </dgm:prSet>
      <dgm:spPr/>
    </dgm:pt>
    <dgm:pt modelId="{F9591021-D10F-4D76-A32E-1A0554ECB6DC}" type="pres">
      <dgm:prSet presAssocID="{83D4C955-B597-47FB-B862-7BBFE81A9D9C}" presName="sibTrans" presStyleCnt="0"/>
      <dgm:spPr/>
    </dgm:pt>
    <dgm:pt modelId="{C92870BA-354F-4038-99B1-F2AA787F0FAD}" type="pres">
      <dgm:prSet presAssocID="{23CE1E84-28D9-4508-B3A4-D52B4792FD82}" presName="node" presStyleLbl="node1" presStyleIdx="4" presStyleCnt="5" custLinFactNeighborX="57069" custLinFactNeighborY="-5059">
        <dgm:presLayoutVars>
          <dgm:bulletEnabled val="1"/>
        </dgm:presLayoutVars>
      </dgm:prSet>
      <dgm:spPr/>
    </dgm:pt>
  </dgm:ptLst>
  <dgm:cxnLst>
    <dgm:cxn modelId="{FC7D801C-A386-465C-88C2-1DCC383C2809}" type="presOf" srcId="{83005B70-553E-409B-92F8-D0E3C20627E3}" destId="{20133B10-B482-4FA1-869B-75CDF96A97C3}" srcOrd="0" destOrd="0" presId="urn:microsoft.com/office/officeart/2005/8/layout/default"/>
    <dgm:cxn modelId="{D51D4622-B6EE-4D81-AE3C-24881F49F324}" type="presOf" srcId="{99D999F7-D370-43E7-8FD2-3EFFC7B6A7A8}" destId="{1C558115-D33B-47F5-821C-648BF187F2BB}" srcOrd="0" destOrd="0" presId="urn:microsoft.com/office/officeart/2005/8/layout/default"/>
    <dgm:cxn modelId="{CF25E62C-A41B-437A-ADBA-3253A44D8817}" srcId="{8E6F8C9C-8255-426E-9DAC-F58E2499D275}" destId="{60788E0D-5A7F-440B-AB8F-9A063A33BAF7}" srcOrd="1" destOrd="0" parTransId="{641445A4-8E3E-47B7-AECB-CBF35EC1B439}" sibTransId="{B635D0E2-772E-40AD-9943-9BDE30CAE48A}"/>
    <dgm:cxn modelId="{3D14CD5B-CA84-4295-8ECD-316642FEACEB}" type="presOf" srcId="{3DD344D6-ED63-4868-9D9F-0515AC0C8407}" destId="{7A6FC653-7707-4922-B109-3CD1966CAE58}" srcOrd="0" destOrd="0" presId="urn:microsoft.com/office/officeart/2005/8/layout/default"/>
    <dgm:cxn modelId="{9BEDAF72-9792-4255-BB9E-C2E068C39FBA}" type="presOf" srcId="{23CE1E84-28D9-4508-B3A4-D52B4792FD82}" destId="{C92870BA-354F-4038-99B1-F2AA787F0FAD}" srcOrd="0" destOrd="0" presId="urn:microsoft.com/office/officeart/2005/8/layout/default"/>
    <dgm:cxn modelId="{A1692653-90F7-4400-B73D-DA7718807299}" type="presOf" srcId="{8E6F8C9C-8255-426E-9DAC-F58E2499D275}" destId="{102B17DF-EB01-4B3B-BB13-5AD0EA8FA214}" srcOrd="0" destOrd="0" presId="urn:microsoft.com/office/officeart/2005/8/layout/default"/>
    <dgm:cxn modelId="{A265027D-AA20-40F9-8162-349E07760FA2}" srcId="{8E6F8C9C-8255-426E-9DAC-F58E2499D275}" destId="{99D999F7-D370-43E7-8FD2-3EFFC7B6A7A8}" srcOrd="0" destOrd="0" parTransId="{3B81AC28-DF12-4433-9D2E-7F253D948DAC}" sibTransId="{15C37578-5623-4471-AB87-AC765EA6AD96}"/>
    <dgm:cxn modelId="{3BA5FD84-6513-4783-8A47-80077D23FF22}" srcId="{8E6F8C9C-8255-426E-9DAC-F58E2499D275}" destId="{3DD344D6-ED63-4868-9D9F-0515AC0C8407}" srcOrd="3" destOrd="0" parTransId="{20D4FA70-5D33-4EE8-824A-CA3BA292BE0E}" sibTransId="{83D4C955-B597-47FB-B862-7BBFE81A9D9C}"/>
    <dgm:cxn modelId="{1ECE7087-8EA5-405A-989B-7D2C1D9C67F7}" srcId="{8E6F8C9C-8255-426E-9DAC-F58E2499D275}" destId="{23CE1E84-28D9-4508-B3A4-D52B4792FD82}" srcOrd="4" destOrd="0" parTransId="{C684ED21-6B42-4E9B-B0B9-2DEF41B5E5E8}" sibTransId="{3BAC7D0F-BCE0-4AA0-8346-95E79E7B2B69}"/>
    <dgm:cxn modelId="{D1209FDE-332C-42B4-BFFB-BC2278925575}" type="presOf" srcId="{60788E0D-5A7F-440B-AB8F-9A063A33BAF7}" destId="{8931EEC1-71F7-41BF-A5DD-E90DEDCCBD5B}" srcOrd="0" destOrd="0" presId="urn:microsoft.com/office/officeart/2005/8/layout/default"/>
    <dgm:cxn modelId="{054107E8-C016-4D77-BD30-D27360052A80}" srcId="{8E6F8C9C-8255-426E-9DAC-F58E2499D275}" destId="{83005B70-553E-409B-92F8-D0E3C20627E3}" srcOrd="2" destOrd="0" parTransId="{9760605F-83A5-40FA-A837-06C343FD2DFF}" sibTransId="{8E431F96-BCFC-41CD-8A59-6D761626341E}"/>
    <dgm:cxn modelId="{4ABC66FC-92EF-48C3-BB96-2035FAC5EF25}" type="presParOf" srcId="{102B17DF-EB01-4B3B-BB13-5AD0EA8FA214}" destId="{1C558115-D33B-47F5-821C-648BF187F2BB}" srcOrd="0" destOrd="0" presId="urn:microsoft.com/office/officeart/2005/8/layout/default"/>
    <dgm:cxn modelId="{3AC7DFB4-240C-4C15-8A5A-A72FAA6345CC}" type="presParOf" srcId="{102B17DF-EB01-4B3B-BB13-5AD0EA8FA214}" destId="{F62F2491-C94B-4CB3-9983-BF8D7C648AF8}" srcOrd="1" destOrd="0" presId="urn:microsoft.com/office/officeart/2005/8/layout/default"/>
    <dgm:cxn modelId="{D9686E3B-BA27-406E-BB85-56F6CA4A9593}" type="presParOf" srcId="{102B17DF-EB01-4B3B-BB13-5AD0EA8FA214}" destId="{8931EEC1-71F7-41BF-A5DD-E90DEDCCBD5B}" srcOrd="2" destOrd="0" presId="urn:microsoft.com/office/officeart/2005/8/layout/default"/>
    <dgm:cxn modelId="{8D969000-2659-44C5-AF52-370626E074D7}" type="presParOf" srcId="{102B17DF-EB01-4B3B-BB13-5AD0EA8FA214}" destId="{8EEF5A8F-3577-4434-A5DC-3953A8A1125C}" srcOrd="3" destOrd="0" presId="urn:microsoft.com/office/officeart/2005/8/layout/default"/>
    <dgm:cxn modelId="{6DB5E836-013A-4AEF-8391-3357A66FF377}" type="presParOf" srcId="{102B17DF-EB01-4B3B-BB13-5AD0EA8FA214}" destId="{20133B10-B482-4FA1-869B-75CDF96A97C3}" srcOrd="4" destOrd="0" presId="urn:microsoft.com/office/officeart/2005/8/layout/default"/>
    <dgm:cxn modelId="{84809203-41D1-4C2C-8CE0-5022F4C1DF8C}" type="presParOf" srcId="{102B17DF-EB01-4B3B-BB13-5AD0EA8FA214}" destId="{AA4FFEA5-C225-4D98-8A36-D168EA81D726}" srcOrd="5" destOrd="0" presId="urn:microsoft.com/office/officeart/2005/8/layout/default"/>
    <dgm:cxn modelId="{1D747AD7-FE44-4F02-93E8-45DF2420AB7B}" type="presParOf" srcId="{102B17DF-EB01-4B3B-BB13-5AD0EA8FA214}" destId="{7A6FC653-7707-4922-B109-3CD1966CAE58}" srcOrd="6" destOrd="0" presId="urn:microsoft.com/office/officeart/2005/8/layout/default"/>
    <dgm:cxn modelId="{00801BD4-F752-4CD4-9C8B-AAAC38A41188}" type="presParOf" srcId="{102B17DF-EB01-4B3B-BB13-5AD0EA8FA214}" destId="{F9591021-D10F-4D76-A32E-1A0554ECB6DC}" srcOrd="7" destOrd="0" presId="urn:microsoft.com/office/officeart/2005/8/layout/default"/>
    <dgm:cxn modelId="{0B7ABC9A-1CDC-422A-99E6-B981BE9C4061}" type="presParOf" srcId="{102B17DF-EB01-4B3B-BB13-5AD0EA8FA214}" destId="{C92870BA-354F-4038-99B1-F2AA787F0FA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685060-5BBC-4AF9-8D41-7D43C1177B7C}" type="doc">
      <dgm:prSet loTypeId="urn:microsoft.com/office/officeart/2005/8/layout/radial6" loCatId="cycle" qsTypeId="urn:microsoft.com/office/officeart/2005/8/quickstyle/simple1" qsCatId="simple" csTypeId="urn:microsoft.com/office/officeart/2005/8/colors/accent3_2" csCatId="accent3" phldr="1"/>
      <dgm:spPr/>
      <dgm:t>
        <a:bodyPr/>
        <a:lstStyle/>
        <a:p>
          <a:endParaRPr lang="fr-FR"/>
        </a:p>
      </dgm:t>
    </dgm:pt>
    <dgm:pt modelId="{C3BE91DE-E822-45B2-A26E-00D5228742BA}">
      <dgm:prSet phldrT="[Texte]"/>
      <dgm:spPr/>
      <dgm:t>
        <a:bodyPr/>
        <a:lstStyle/>
        <a:p>
          <a:r>
            <a:rPr lang="fr-FR" dirty="0"/>
            <a:t>STAR</a:t>
          </a:r>
        </a:p>
      </dgm:t>
    </dgm:pt>
    <dgm:pt modelId="{EA2768B2-F9B3-44E4-B5A2-A3A316666EED}" type="parTrans" cxnId="{6BF731B8-3D13-4052-A707-1ACC95AE497D}">
      <dgm:prSet/>
      <dgm:spPr/>
      <dgm:t>
        <a:bodyPr/>
        <a:lstStyle/>
        <a:p>
          <a:endParaRPr lang="fr-FR"/>
        </a:p>
      </dgm:t>
    </dgm:pt>
    <dgm:pt modelId="{5B092979-92BD-4E5A-8855-7B9FE512F567}" type="sibTrans" cxnId="{6BF731B8-3D13-4052-A707-1ACC95AE497D}">
      <dgm:prSet/>
      <dgm:spPr/>
      <dgm:t>
        <a:bodyPr/>
        <a:lstStyle/>
        <a:p>
          <a:endParaRPr lang="fr-FR"/>
        </a:p>
      </dgm:t>
    </dgm:pt>
    <dgm:pt modelId="{4A51DD20-7A42-4DD6-B792-754B9F895235}">
      <dgm:prSet phldrT="[Texte]"/>
      <dgm:spPr/>
      <dgm:t>
        <a:bodyPr/>
        <a:lstStyle/>
        <a:p>
          <a:r>
            <a:rPr lang="fr-FR" dirty="0"/>
            <a:t>Tolérance</a:t>
          </a:r>
        </a:p>
      </dgm:t>
    </dgm:pt>
    <dgm:pt modelId="{4C48B8C4-957C-4F1A-B47C-8E796EDCE863}" type="parTrans" cxnId="{52B130EB-FBEA-4CC6-B629-2C04006DDE23}">
      <dgm:prSet/>
      <dgm:spPr/>
      <dgm:t>
        <a:bodyPr/>
        <a:lstStyle/>
        <a:p>
          <a:endParaRPr lang="fr-FR"/>
        </a:p>
      </dgm:t>
    </dgm:pt>
    <dgm:pt modelId="{44836A6E-15DB-45C6-9CBC-E0EDA55F742A}" type="sibTrans" cxnId="{52B130EB-FBEA-4CC6-B629-2C04006DDE23}">
      <dgm:prSet/>
      <dgm:spPr/>
      <dgm:t>
        <a:bodyPr/>
        <a:lstStyle/>
        <a:p>
          <a:endParaRPr lang="fr-FR"/>
        </a:p>
      </dgm:t>
    </dgm:pt>
    <dgm:pt modelId="{56FC97FF-FF6B-4BEC-A95A-5D7E36AD2E5E}">
      <dgm:prSet phldrT="[Texte]"/>
      <dgm:spPr/>
      <dgm:t>
        <a:bodyPr/>
        <a:lstStyle/>
        <a:p>
          <a:r>
            <a:rPr lang="fr-FR" dirty="0"/>
            <a:t>Autonomie</a:t>
          </a:r>
        </a:p>
      </dgm:t>
    </dgm:pt>
    <dgm:pt modelId="{AB7039A3-F34D-4FAC-B4F3-942AAF6512E8}" type="parTrans" cxnId="{0C23FD3C-E86B-4B56-ACE0-43079B3696CB}">
      <dgm:prSet/>
      <dgm:spPr/>
      <dgm:t>
        <a:bodyPr/>
        <a:lstStyle/>
        <a:p>
          <a:endParaRPr lang="fr-FR"/>
        </a:p>
      </dgm:t>
    </dgm:pt>
    <dgm:pt modelId="{A83633B4-C28C-4E90-A675-8763363980BC}" type="sibTrans" cxnId="{0C23FD3C-E86B-4B56-ACE0-43079B3696CB}">
      <dgm:prSet/>
      <dgm:spPr/>
      <dgm:t>
        <a:bodyPr/>
        <a:lstStyle/>
        <a:p>
          <a:endParaRPr lang="fr-FR"/>
        </a:p>
      </dgm:t>
    </dgm:pt>
    <dgm:pt modelId="{6259BE21-A607-4248-A3F1-59A64E81FBDF}">
      <dgm:prSet phldrT="[Texte]"/>
      <dgm:spPr/>
      <dgm:t>
        <a:bodyPr/>
        <a:lstStyle/>
        <a:p>
          <a:r>
            <a:rPr lang="fr-FR" dirty="0"/>
            <a:t>Responsabilité</a:t>
          </a:r>
        </a:p>
      </dgm:t>
    </dgm:pt>
    <dgm:pt modelId="{48630B7E-63DA-4D00-AEFB-B4AE7AFEB37C}" type="parTrans" cxnId="{20E78455-B10B-4388-8920-4CEB91C70138}">
      <dgm:prSet/>
      <dgm:spPr/>
      <dgm:t>
        <a:bodyPr/>
        <a:lstStyle/>
        <a:p>
          <a:endParaRPr lang="fr-FR"/>
        </a:p>
      </dgm:t>
    </dgm:pt>
    <dgm:pt modelId="{06FAC97A-9C15-4076-82F6-AE8A7A9DB1B6}" type="sibTrans" cxnId="{20E78455-B10B-4388-8920-4CEB91C70138}">
      <dgm:prSet/>
      <dgm:spPr/>
      <dgm:t>
        <a:bodyPr/>
        <a:lstStyle/>
        <a:p>
          <a:endParaRPr lang="fr-FR"/>
        </a:p>
      </dgm:t>
    </dgm:pt>
    <dgm:pt modelId="{D40E93C2-632E-435C-B52A-1E9B58F7D870}">
      <dgm:prSet phldrT="[Texte]"/>
      <dgm:spPr/>
      <dgm:t>
        <a:bodyPr/>
        <a:lstStyle/>
        <a:p>
          <a:r>
            <a:rPr lang="fr-FR" dirty="0"/>
            <a:t>Solidarité</a:t>
          </a:r>
        </a:p>
      </dgm:t>
    </dgm:pt>
    <dgm:pt modelId="{A651E745-C76F-4BA5-8D92-877C3FDA01DB}" type="parTrans" cxnId="{7DF149FF-7976-4F5A-979A-BB9A36B379C2}">
      <dgm:prSet/>
      <dgm:spPr/>
      <dgm:t>
        <a:bodyPr/>
        <a:lstStyle/>
        <a:p>
          <a:endParaRPr lang="fr-FR"/>
        </a:p>
      </dgm:t>
    </dgm:pt>
    <dgm:pt modelId="{EEB0A619-1B8A-4C17-BE9B-0BCDA6DEFD06}" type="sibTrans" cxnId="{7DF149FF-7976-4F5A-979A-BB9A36B379C2}">
      <dgm:prSet/>
      <dgm:spPr/>
      <dgm:t>
        <a:bodyPr/>
        <a:lstStyle/>
        <a:p>
          <a:endParaRPr lang="fr-FR"/>
        </a:p>
      </dgm:t>
    </dgm:pt>
    <dgm:pt modelId="{99BEC147-1656-4399-8EC4-C5EA0C44AFF3}" type="pres">
      <dgm:prSet presAssocID="{E3685060-5BBC-4AF9-8D41-7D43C1177B7C}" presName="Name0" presStyleCnt="0">
        <dgm:presLayoutVars>
          <dgm:chMax val="1"/>
          <dgm:dir/>
          <dgm:animLvl val="ctr"/>
          <dgm:resizeHandles val="exact"/>
        </dgm:presLayoutVars>
      </dgm:prSet>
      <dgm:spPr/>
    </dgm:pt>
    <dgm:pt modelId="{E3D78FDD-2336-4CE3-9C4C-F3AF959B1011}" type="pres">
      <dgm:prSet presAssocID="{C3BE91DE-E822-45B2-A26E-00D5228742BA}" presName="centerShape" presStyleLbl="node0" presStyleIdx="0" presStyleCnt="1"/>
      <dgm:spPr/>
    </dgm:pt>
    <dgm:pt modelId="{8200E3AE-001C-4FE8-9CB2-95AC1C7319F4}" type="pres">
      <dgm:prSet presAssocID="{4A51DD20-7A42-4DD6-B792-754B9F895235}" presName="node" presStyleLbl="node1" presStyleIdx="0" presStyleCnt="4">
        <dgm:presLayoutVars>
          <dgm:bulletEnabled val="1"/>
        </dgm:presLayoutVars>
      </dgm:prSet>
      <dgm:spPr/>
    </dgm:pt>
    <dgm:pt modelId="{CE9030DF-E5CA-477A-8555-C053E1A67442}" type="pres">
      <dgm:prSet presAssocID="{4A51DD20-7A42-4DD6-B792-754B9F895235}" presName="dummy" presStyleCnt="0"/>
      <dgm:spPr/>
    </dgm:pt>
    <dgm:pt modelId="{E6FE2F27-49B1-4F45-9C65-229E9719929A}" type="pres">
      <dgm:prSet presAssocID="{44836A6E-15DB-45C6-9CBC-E0EDA55F742A}" presName="sibTrans" presStyleLbl="sibTrans2D1" presStyleIdx="0" presStyleCnt="4"/>
      <dgm:spPr/>
    </dgm:pt>
    <dgm:pt modelId="{E5F79C7E-7A01-4EFD-8390-C225DF1E3403}" type="pres">
      <dgm:prSet presAssocID="{56FC97FF-FF6B-4BEC-A95A-5D7E36AD2E5E}" presName="node" presStyleLbl="node1" presStyleIdx="1" presStyleCnt="4">
        <dgm:presLayoutVars>
          <dgm:bulletEnabled val="1"/>
        </dgm:presLayoutVars>
      </dgm:prSet>
      <dgm:spPr/>
    </dgm:pt>
    <dgm:pt modelId="{91D16082-488F-41AB-A06D-1D174430CDE7}" type="pres">
      <dgm:prSet presAssocID="{56FC97FF-FF6B-4BEC-A95A-5D7E36AD2E5E}" presName="dummy" presStyleCnt="0"/>
      <dgm:spPr/>
    </dgm:pt>
    <dgm:pt modelId="{A1FEDA39-DEF2-4FBF-8CC1-CF18E9009F09}" type="pres">
      <dgm:prSet presAssocID="{A83633B4-C28C-4E90-A675-8763363980BC}" presName="sibTrans" presStyleLbl="sibTrans2D1" presStyleIdx="1" presStyleCnt="4"/>
      <dgm:spPr/>
    </dgm:pt>
    <dgm:pt modelId="{1E0DED2B-17A4-402D-8D8C-8388716B8BB1}" type="pres">
      <dgm:prSet presAssocID="{6259BE21-A607-4248-A3F1-59A64E81FBDF}" presName="node" presStyleLbl="node1" presStyleIdx="2" presStyleCnt="4">
        <dgm:presLayoutVars>
          <dgm:bulletEnabled val="1"/>
        </dgm:presLayoutVars>
      </dgm:prSet>
      <dgm:spPr/>
    </dgm:pt>
    <dgm:pt modelId="{865963B8-87BA-49B3-A247-3065AF0D3013}" type="pres">
      <dgm:prSet presAssocID="{6259BE21-A607-4248-A3F1-59A64E81FBDF}" presName="dummy" presStyleCnt="0"/>
      <dgm:spPr/>
    </dgm:pt>
    <dgm:pt modelId="{C4D4F672-9796-428A-8F72-FE182B5EAA11}" type="pres">
      <dgm:prSet presAssocID="{06FAC97A-9C15-4076-82F6-AE8A7A9DB1B6}" presName="sibTrans" presStyleLbl="sibTrans2D1" presStyleIdx="2" presStyleCnt="4"/>
      <dgm:spPr/>
    </dgm:pt>
    <dgm:pt modelId="{B6A607DD-4AC4-4C5C-BDA6-52EBACCB64F7}" type="pres">
      <dgm:prSet presAssocID="{D40E93C2-632E-435C-B52A-1E9B58F7D870}" presName="node" presStyleLbl="node1" presStyleIdx="3" presStyleCnt="4">
        <dgm:presLayoutVars>
          <dgm:bulletEnabled val="1"/>
        </dgm:presLayoutVars>
      </dgm:prSet>
      <dgm:spPr/>
    </dgm:pt>
    <dgm:pt modelId="{E21590EE-D38F-4B4A-94D0-4167650E269C}" type="pres">
      <dgm:prSet presAssocID="{D40E93C2-632E-435C-B52A-1E9B58F7D870}" presName="dummy" presStyleCnt="0"/>
      <dgm:spPr/>
    </dgm:pt>
    <dgm:pt modelId="{CEB673A6-DBFA-40D8-A2E2-3FE8CF420056}" type="pres">
      <dgm:prSet presAssocID="{EEB0A619-1B8A-4C17-BE9B-0BCDA6DEFD06}" presName="sibTrans" presStyleLbl="sibTrans2D1" presStyleIdx="3" presStyleCnt="4"/>
      <dgm:spPr/>
    </dgm:pt>
  </dgm:ptLst>
  <dgm:cxnLst>
    <dgm:cxn modelId="{95E3E907-8679-4A57-A146-7F98D12283D6}" type="presOf" srcId="{6259BE21-A607-4248-A3F1-59A64E81FBDF}" destId="{1E0DED2B-17A4-402D-8D8C-8388716B8BB1}" srcOrd="0" destOrd="0" presId="urn:microsoft.com/office/officeart/2005/8/layout/radial6"/>
    <dgm:cxn modelId="{0ADD170F-2FD6-4834-A6C6-A9503CAD9B63}" type="presOf" srcId="{EEB0A619-1B8A-4C17-BE9B-0BCDA6DEFD06}" destId="{CEB673A6-DBFA-40D8-A2E2-3FE8CF420056}" srcOrd="0" destOrd="0" presId="urn:microsoft.com/office/officeart/2005/8/layout/radial6"/>
    <dgm:cxn modelId="{8B0B4B1F-75AC-43F6-884C-024D4854A4DC}" type="presOf" srcId="{4A51DD20-7A42-4DD6-B792-754B9F895235}" destId="{8200E3AE-001C-4FE8-9CB2-95AC1C7319F4}" srcOrd="0" destOrd="0" presId="urn:microsoft.com/office/officeart/2005/8/layout/radial6"/>
    <dgm:cxn modelId="{0C23FD3C-E86B-4B56-ACE0-43079B3696CB}" srcId="{C3BE91DE-E822-45B2-A26E-00D5228742BA}" destId="{56FC97FF-FF6B-4BEC-A95A-5D7E36AD2E5E}" srcOrd="1" destOrd="0" parTransId="{AB7039A3-F34D-4FAC-B4F3-942AAF6512E8}" sibTransId="{A83633B4-C28C-4E90-A675-8763363980BC}"/>
    <dgm:cxn modelId="{1D64FC60-EA89-4F1F-AC08-48509338263B}" type="presOf" srcId="{D40E93C2-632E-435C-B52A-1E9B58F7D870}" destId="{B6A607DD-4AC4-4C5C-BDA6-52EBACCB64F7}" srcOrd="0" destOrd="0" presId="urn:microsoft.com/office/officeart/2005/8/layout/radial6"/>
    <dgm:cxn modelId="{7DED9449-9595-485E-A581-9B2E764D46B9}" type="presOf" srcId="{56FC97FF-FF6B-4BEC-A95A-5D7E36AD2E5E}" destId="{E5F79C7E-7A01-4EFD-8390-C225DF1E3403}" srcOrd="0" destOrd="0" presId="urn:microsoft.com/office/officeart/2005/8/layout/radial6"/>
    <dgm:cxn modelId="{E508CB4F-A86C-4AE4-9652-A616FBAC4083}" type="presOf" srcId="{E3685060-5BBC-4AF9-8D41-7D43C1177B7C}" destId="{99BEC147-1656-4399-8EC4-C5EA0C44AFF3}" srcOrd="0" destOrd="0" presId="urn:microsoft.com/office/officeart/2005/8/layout/radial6"/>
    <dgm:cxn modelId="{20E78455-B10B-4388-8920-4CEB91C70138}" srcId="{C3BE91DE-E822-45B2-A26E-00D5228742BA}" destId="{6259BE21-A607-4248-A3F1-59A64E81FBDF}" srcOrd="2" destOrd="0" parTransId="{48630B7E-63DA-4D00-AEFB-B4AE7AFEB37C}" sibTransId="{06FAC97A-9C15-4076-82F6-AE8A7A9DB1B6}"/>
    <dgm:cxn modelId="{82506EA7-8C9B-4B20-A12E-2BD32CA1B216}" type="presOf" srcId="{44836A6E-15DB-45C6-9CBC-E0EDA55F742A}" destId="{E6FE2F27-49B1-4F45-9C65-229E9719929A}" srcOrd="0" destOrd="0" presId="urn:microsoft.com/office/officeart/2005/8/layout/radial6"/>
    <dgm:cxn modelId="{6BF731B8-3D13-4052-A707-1ACC95AE497D}" srcId="{E3685060-5BBC-4AF9-8D41-7D43C1177B7C}" destId="{C3BE91DE-E822-45B2-A26E-00D5228742BA}" srcOrd="0" destOrd="0" parTransId="{EA2768B2-F9B3-44E4-B5A2-A3A316666EED}" sibTransId="{5B092979-92BD-4E5A-8855-7B9FE512F567}"/>
    <dgm:cxn modelId="{AE6B94C2-5FAF-48B8-AF13-8BD4D15684EF}" type="presOf" srcId="{C3BE91DE-E822-45B2-A26E-00D5228742BA}" destId="{E3D78FDD-2336-4CE3-9C4C-F3AF959B1011}" srcOrd="0" destOrd="0" presId="urn:microsoft.com/office/officeart/2005/8/layout/radial6"/>
    <dgm:cxn modelId="{D447C7D7-382A-427D-AC72-CB463A313C61}" type="presOf" srcId="{06FAC97A-9C15-4076-82F6-AE8A7A9DB1B6}" destId="{C4D4F672-9796-428A-8F72-FE182B5EAA11}" srcOrd="0" destOrd="0" presId="urn:microsoft.com/office/officeart/2005/8/layout/radial6"/>
    <dgm:cxn modelId="{52B130EB-FBEA-4CC6-B629-2C04006DDE23}" srcId="{C3BE91DE-E822-45B2-A26E-00D5228742BA}" destId="{4A51DD20-7A42-4DD6-B792-754B9F895235}" srcOrd="0" destOrd="0" parTransId="{4C48B8C4-957C-4F1A-B47C-8E796EDCE863}" sibTransId="{44836A6E-15DB-45C6-9CBC-E0EDA55F742A}"/>
    <dgm:cxn modelId="{1099A2F0-D213-4AEA-891A-367C4F154940}" type="presOf" srcId="{A83633B4-C28C-4E90-A675-8763363980BC}" destId="{A1FEDA39-DEF2-4FBF-8CC1-CF18E9009F09}" srcOrd="0" destOrd="0" presId="urn:microsoft.com/office/officeart/2005/8/layout/radial6"/>
    <dgm:cxn modelId="{7DF149FF-7976-4F5A-979A-BB9A36B379C2}" srcId="{C3BE91DE-E822-45B2-A26E-00D5228742BA}" destId="{D40E93C2-632E-435C-B52A-1E9B58F7D870}" srcOrd="3" destOrd="0" parTransId="{A651E745-C76F-4BA5-8D92-877C3FDA01DB}" sibTransId="{EEB0A619-1B8A-4C17-BE9B-0BCDA6DEFD06}"/>
    <dgm:cxn modelId="{F5FC1C9B-80A1-466F-A76A-1AA09E9A2160}" type="presParOf" srcId="{99BEC147-1656-4399-8EC4-C5EA0C44AFF3}" destId="{E3D78FDD-2336-4CE3-9C4C-F3AF959B1011}" srcOrd="0" destOrd="0" presId="urn:microsoft.com/office/officeart/2005/8/layout/radial6"/>
    <dgm:cxn modelId="{AB2B6008-64EE-4F9A-8129-9BE0814F37EA}" type="presParOf" srcId="{99BEC147-1656-4399-8EC4-C5EA0C44AFF3}" destId="{8200E3AE-001C-4FE8-9CB2-95AC1C7319F4}" srcOrd="1" destOrd="0" presId="urn:microsoft.com/office/officeart/2005/8/layout/radial6"/>
    <dgm:cxn modelId="{84CEDE9C-2258-4CA8-9381-6DD914F6B58A}" type="presParOf" srcId="{99BEC147-1656-4399-8EC4-C5EA0C44AFF3}" destId="{CE9030DF-E5CA-477A-8555-C053E1A67442}" srcOrd="2" destOrd="0" presId="urn:microsoft.com/office/officeart/2005/8/layout/radial6"/>
    <dgm:cxn modelId="{E26B1519-24D7-46CC-9E8E-4CCE3104FB86}" type="presParOf" srcId="{99BEC147-1656-4399-8EC4-C5EA0C44AFF3}" destId="{E6FE2F27-49B1-4F45-9C65-229E9719929A}" srcOrd="3" destOrd="0" presId="urn:microsoft.com/office/officeart/2005/8/layout/radial6"/>
    <dgm:cxn modelId="{7D7FEFE3-F1DD-4112-BD7F-B3D732B43FA0}" type="presParOf" srcId="{99BEC147-1656-4399-8EC4-C5EA0C44AFF3}" destId="{E5F79C7E-7A01-4EFD-8390-C225DF1E3403}" srcOrd="4" destOrd="0" presId="urn:microsoft.com/office/officeart/2005/8/layout/radial6"/>
    <dgm:cxn modelId="{F9F3AAF1-9D87-4C69-8761-B799F3453DC7}" type="presParOf" srcId="{99BEC147-1656-4399-8EC4-C5EA0C44AFF3}" destId="{91D16082-488F-41AB-A06D-1D174430CDE7}" srcOrd="5" destOrd="0" presId="urn:microsoft.com/office/officeart/2005/8/layout/radial6"/>
    <dgm:cxn modelId="{81D8AF23-C695-4ED4-BC66-F96C6817EF92}" type="presParOf" srcId="{99BEC147-1656-4399-8EC4-C5EA0C44AFF3}" destId="{A1FEDA39-DEF2-4FBF-8CC1-CF18E9009F09}" srcOrd="6" destOrd="0" presId="urn:microsoft.com/office/officeart/2005/8/layout/radial6"/>
    <dgm:cxn modelId="{5CD30E49-F9D2-4F53-A02F-6AD19DEDAD3F}" type="presParOf" srcId="{99BEC147-1656-4399-8EC4-C5EA0C44AFF3}" destId="{1E0DED2B-17A4-402D-8D8C-8388716B8BB1}" srcOrd="7" destOrd="0" presId="urn:microsoft.com/office/officeart/2005/8/layout/radial6"/>
    <dgm:cxn modelId="{AB903676-BB50-458A-9DB0-76DA81D8E873}" type="presParOf" srcId="{99BEC147-1656-4399-8EC4-C5EA0C44AFF3}" destId="{865963B8-87BA-49B3-A247-3065AF0D3013}" srcOrd="8" destOrd="0" presId="urn:microsoft.com/office/officeart/2005/8/layout/radial6"/>
    <dgm:cxn modelId="{0B3AEC72-E65F-4A9A-A604-3A1F5F719F7B}" type="presParOf" srcId="{99BEC147-1656-4399-8EC4-C5EA0C44AFF3}" destId="{C4D4F672-9796-428A-8F72-FE182B5EAA11}" srcOrd="9" destOrd="0" presId="urn:microsoft.com/office/officeart/2005/8/layout/radial6"/>
    <dgm:cxn modelId="{7E09AA78-644D-4B2B-80F1-BB4E0360D057}" type="presParOf" srcId="{99BEC147-1656-4399-8EC4-C5EA0C44AFF3}" destId="{B6A607DD-4AC4-4C5C-BDA6-52EBACCB64F7}" srcOrd="10" destOrd="0" presId="urn:microsoft.com/office/officeart/2005/8/layout/radial6"/>
    <dgm:cxn modelId="{F6138948-3A7E-42CF-8A15-FF7F3BDD8863}" type="presParOf" srcId="{99BEC147-1656-4399-8EC4-C5EA0C44AFF3}" destId="{E21590EE-D38F-4B4A-94D0-4167650E269C}" srcOrd="11" destOrd="0" presId="urn:microsoft.com/office/officeart/2005/8/layout/radial6"/>
    <dgm:cxn modelId="{C7B42BF0-0A83-462B-914E-B1979823697D}" type="presParOf" srcId="{99BEC147-1656-4399-8EC4-C5EA0C44AFF3}" destId="{CEB673A6-DBFA-40D8-A2E2-3FE8CF420056}"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6B87EC-A3ED-4379-B78F-68B5F5B16B35}"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fr-FR"/>
        </a:p>
      </dgm:t>
    </dgm:pt>
    <dgm:pt modelId="{0A6FC415-1E08-4959-B5E1-F8FF07EFD5FF}">
      <dgm:prSet phldrT="[Texte]"/>
      <dgm:spPr/>
      <dgm:t>
        <a:bodyPr/>
        <a:lstStyle/>
        <a:p>
          <a:r>
            <a:rPr lang="fr-FR" dirty="0"/>
            <a:t>Une</a:t>
          </a:r>
        </a:p>
      </dgm:t>
    </dgm:pt>
    <dgm:pt modelId="{9971EC53-62BF-422D-864A-DD5781BF1E96}" type="parTrans" cxnId="{FAC79DC1-5921-4091-BB2B-B6C3533DBD24}">
      <dgm:prSet/>
      <dgm:spPr/>
      <dgm:t>
        <a:bodyPr/>
        <a:lstStyle/>
        <a:p>
          <a:endParaRPr lang="fr-FR"/>
        </a:p>
      </dgm:t>
    </dgm:pt>
    <dgm:pt modelId="{B0BAB840-21C0-4C81-9A8A-B7760209439F}" type="sibTrans" cxnId="{FAC79DC1-5921-4091-BB2B-B6C3533DBD24}">
      <dgm:prSet/>
      <dgm:spPr/>
      <dgm:t>
        <a:bodyPr/>
        <a:lstStyle/>
        <a:p>
          <a:endParaRPr lang="fr-FR"/>
        </a:p>
      </dgm:t>
    </dgm:pt>
    <dgm:pt modelId="{D5A5DA46-45CC-4C3E-BA96-26819C870750}">
      <dgm:prSet phldrT="[Texte]"/>
      <dgm:spPr/>
      <dgm:t>
        <a:bodyPr/>
        <a:lstStyle/>
        <a:p>
          <a:r>
            <a:rPr lang="fr-FR" dirty="0"/>
            <a:t>S’ELEVER</a:t>
          </a:r>
        </a:p>
      </dgm:t>
    </dgm:pt>
    <dgm:pt modelId="{E167A9D8-8FB2-4862-B505-DAD8CB4B6C51}" type="parTrans" cxnId="{A5AFB0BB-8B3C-4EDB-8B17-8028EBA88159}">
      <dgm:prSet/>
      <dgm:spPr/>
      <dgm:t>
        <a:bodyPr/>
        <a:lstStyle/>
        <a:p>
          <a:endParaRPr lang="fr-FR"/>
        </a:p>
      </dgm:t>
    </dgm:pt>
    <dgm:pt modelId="{70AF0E1B-3402-4198-9729-98C5F4D96BFF}" type="sibTrans" cxnId="{A5AFB0BB-8B3C-4EDB-8B17-8028EBA88159}">
      <dgm:prSet/>
      <dgm:spPr/>
      <dgm:t>
        <a:bodyPr/>
        <a:lstStyle/>
        <a:p>
          <a:endParaRPr lang="fr-FR"/>
        </a:p>
      </dgm:t>
    </dgm:pt>
    <dgm:pt modelId="{CB396975-815E-4D23-8663-F84A759F679B}">
      <dgm:prSet phldrT="[Texte]"/>
      <dgm:spPr/>
      <dgm:t>
        <a:bodyPr/>
        <a:lstStyle/>
        <a:p>
          <a:r>
            <a:rPr lang="fr-FR" dirty="0"/>
            <a:t>Pour mieux voir</a:t>
          </a:r>
        </a:p>
      </dgm:t>
    </dgm:pt>
    <dgm:pt modelId="{9D2F30E5-81E8-4436-A32B-8CD3B1A531CF}" type="parTrans" cxnId="{55AB02ED-FB88-4CA2-AFD3-630C2658F8DB}">
      <dgm:prSet/>
      <dgm:spPr/>
      <dgm:t>
        <a:bodyPr/>
        <a:lstStyle/>
        <a:p>
          <a:endParaRPr lang="fr-FR"/>
        </a:p>
      </dgm:t>
    </dgm:pt>
    <dgm:pt modelId="{13952603-6DDF-40CD-90AE-B370E413D0ED}" type="sibTrans" cxnId="{55AB02ED-FB88-4CA2-AFD3-630C2658F8DB}">
      <dgm:prSet/>
      <dgm:spPr/>
      <dgm:t>
        <a:bodyPr/>
        <a:lstStyle/>
        <a:p>
          <a:endParaRPr lang="fr-FR"/>
        </a:p>
      </dgm:t>
    </dgm:pt>
    <dgm:pt modelId="{50F30572-DCDD-475C-80B5-79D070E0F3F2}">
      <dgm:prSet phldrT="[Texte]"/>
      <dgm:spPr/>
      <dgm:t>
        <a:bodyPr/>
        <a:lstStyle/>
        <a:p>
          <a:r>
            <a:rPr lang="fr-FR" dirty="0"/>
            <a:t>Approche</a:t>
          </a:r>
        </a:p>
      </dgm:t>
    </dgm:pt>
    <dgm:pt modelId="{E094BBCF-4F73-45CD-9F72-1C37C6EC3214}" type="parTrans" cxnId="{9F10E049-5304-4165-BCD9-C44248BE7B51}">
      <dgm:prSet/>
      <dgm:spPr/>
      <dgm:t>
        <a:bodyPr/>
        <a:lstStyle/>
        <a:p>
          <a:endParaRPr lang="fr-FR"/>
        </a:p>
      </dgm:t>
    </dgm:pt>
    <dgm:pt modelId="{7FBF8D63-EACE-4A6F-8CB9-A4998A6C7953}" type="sibTrans" cxnId="{9F10E049-5304-4165-BCD9-C44248BE7B51}">
      <dgm:prSet/>
      <dgm:spPr/>
      <dgm:t>
        <a:bodyPr/>
        <a:lstStyle/>
        <a:p>
          <a:endParaRPr lang="fr-FR"/>
        </a:p>
      </dgm:t>
    </dgm:pt>
    <dgm:pt modelId="{6A41C4CB-625C-43CF-AA37-7BD27D4FA3A8}">
      <dgm:prSet phldrT="[Texte]"/>
      <dgm:spPr/>
      <dgm:t>
        <a:bodyPr/>
        <a:lstStyle/>
        <a:p>
          <a:r>
            <a:rPr lang="fr-FR" dirty="0"/>
            <a:t>RELIER</a:t>
          </a:r>
        </a:p>
      </dgm:t>
    </dgm:pt>
    <dgm:pt modelId="{5497FBE7-957C-4375-85A9-2B99355A4A09}" type="parTrans" cxnId="{667D7D59-7731-4B97-91DA-5E4AAC8B0040}">
      <dgm:prSet/>
      <dgm:spPr/>
      <dgm:t>
        <a:bodyPr/>
        <a:lstStyle/>
        <a:p>
          <a:endParaRPr lang="fr-FR"/>
        </a:p>
      </dgm:t>
    </dgm:pt>
    <dgm:pt modelId="{6E24BE08-42CA-40A0-8506-02B263B156AA}" type="sibTrans" cxnId="{667D7D59-7731-4B97-91DA-5E4AAC8B0040}">
      <dgm:prSet/>
      <dgm:spPr/>
      <dgm:t>
        <a:bodyPr/>
        <a:lstStyle/>
        <a:p>
          <a:endParaRPr lang="fr-FR"/>
        </a:p>
      </dgm:t>
    </dgm:pt>
    <dgm:pt modelId="{8CA2C758-2424-4751-A912-A0AA492EA433}">
      <dgm:prSet phldrT="[Texte]"/>
      <dgm:spPr/>
      <dgm:t>
        <a:bodyPr/>
        <a:lstStyle/>
        <a:p>
          <a:r>
            <a:rPr lang="fr-FR" dirty="0"/>
            <a:t>Pour mieux comprendre</a:t>
          </a:r>
        </a:p>
      </dgm:t>
    </dgm:pt>
    <dgm:pt modelId="{E13BFE10-1754-4E76-9831-6797A21811CD}" type="parTrans" cxnId="{9241F8D8-524B-4724-982E-79707E587207}">
      <dgm:prSet/>
      <dgm:spPr/>
      <dgm:t>
        <a:bodyPr/>
        <a:lstStyle/>
        <a:p>
          <a:endParaRPr lang="fr-FR"/>
        </a:p>
      </dgm:t>
    </dgm:pt>
    <dgm:pt modelId="{F61BBBCA-384A-4908-ACD4-84DFDC22179D}" type="sibTrans" cxnId="{9241F8D8-524B-4724-982E-79707E587207}">
      <dgm:prSet/>
      <dgm:spPr/>
      <dgm:t>
        <a:bodyPr/>
        <a:lstStyle/>
        <a:p>
          <a:endParaRPr lang="fr-FR"/>
        </a:p>
      </dgm:t>
    </dgm:pt>
    <dgm:pt modelId="{A81880EF-8825-4375-B47E-1EC893893E4C}">
      <dgm:prSet phldrT="[Texte]"/>
      <dgm:spPr/>
      <dgm:t>
        <a:bodyPr/>
        <a:lstStyle/>
        <a:p>
          <a:r>
            <a:rPr lang="fr-FR" dirty="0"/>
            <a:t>Systémique</a:t>
          </a:r>
        </a:p>
      </dgm:t>
    </dgm:pt>
    <dgm:pt modelId="{C08361C0-67AD-4878-8DEC-59FC972917AA}" type="parTrans" cxnId="{728D44C2-0905-492F-845E-C3D696A066DC}">
      <dgm:prSet/>
      <dgm:spPr/>
      <dgm:t>
        <a:bodyPr/>
        <a:lstStyle/>
        <a:p>
          <a:endParaRPr lang="fr-FR"/>
        </a:p>
      </dgm:t>
    </dgm:pt>
    <dgm:pt modelId="{7ED733F3-EEAA-4F29-A4E8-A7DD4D565F36}" type="sibTrans" cxnId="{728D44C2-0905-492F-845E-C3D696A066DC}">
      <dgm:prSet/>
      <dgm:spPr/>
      <dgm:t>
        <a:bodyPr/>
        <a:lstStyle/>
        <a:p>
          <a:endParaRPr lang="fr-FR"/>
        </a:p>
      </dgm:t>
    </dgm:pt>
    <dgm:pt modelId="{C94815A4-F24F-4027-8878-EF1AB26E275F}">
      <dgm:prSet phldrT="[Texte]"/>
      <dgm:spPr/>
      <dgm:t>
        <a:bodyPr/>
        <a:lstStyle/>
        <a:p>
          <a:r>
            <a:rPr lang="fr-FR" dirty="0"/>
            <a:t>SITUER</a:t>
          </a:r>
        </a:p>
      </dgm:t>
    </dgm:pt>
    <dgm:pt modelId="{363E597A-29AA-4B85-B768-B698240A6E40}" type="parTrans" cxnId="{9BB71828-C32D-4AE5-B819-A6F6D905F3B3}">
      <dgm:prSet/>
      <dgm:spPr/>
      <dgm:t>
        <a:bodyPr/>
        <a:lstStyle/>
        <a:p>
          <a:endParaRPr lang="fr-FR"/>
        </a:p>
      </dgm:t>
    </dgm:pt>
    <dgm:pt modelId="{395DE771-D8C5-4C44-B18B-6CE2B1EB4B80}" type="sibTrans" cxnId="{9BB71828-C32D-4AE5-B819-A6F6D905F3B3}">
      <dgm:prSet/>
      <dgm:spPr/>
      <dgm:t>
        <a:bodyPr/>
        <a:lstStyle/>
        <a:p>
          <a:endParaRPr lang="fr-FR"/>
        </a:p>
      </dgm:t>
    </dgm:pt>
    <dgm:pt modelId="{B0B594FF-3535-4EB5-A35D-203A9E6492E8}">
      <dgm:prSet phldrT="[Texte]"/>
      <dgm:spPr/>
      <dgm:t>
        <a:bodyPr/>
        <a:lstStyle/>
        <a:p>
          <a:r>
            <a:rPr lang="fr-FR" dirty="0"/>
            <a:t>Pour mieux agir</a:t>
          </a:r>
        </a:p>
      </dgm:t>
    </dgm:pt>
    <dgm:pt modelId="{B7B3BBF0-B963-4710-AEB9-303F8C81988E}" type="parTrans" cxnId="{A535C3CD-67EC-4BCF-A0B5-6EBAB7A51B86}">
      <dgm:prSet/>
      <dgm:spPr/>
      <dgm:t>
        <a:bodyPr/>
        <a:lstStyle/>
        <a:p>
          <a:endParaRPr lang="fr-FR"/>
        </a:p>
      </dgm:t>
    </dgm:pt>
    <dgm:pt modelId="{528B7E7E-6585-44CE-A66C-B4D6A67C00AE}" type="sibTrans" cxnId="{A535C3CD-67EC-4BCF-A0B5-6EBAB7A51B86}">
      <dgm:prSet/>
      <dgm:spPr/>
      <dgm:t>
        <a:bodyPr/>
        <a:lstStyle/>
        <a:p>
          <a:endParaRPr lang="fr-FR"/>
        </a:p>
      </dgm:t>
    </dgm:pt>
    <dgm:pt modelId="{14283A36-FA0A-446C-A4BF-166B6524E809}" type="pres">
      <dgm:prSet presAssocID="{026B87EC-A3ED-4379-B78F-68B5F5B16B35}" presName="theList" presStyleCnt="0">
        <dgm:presLayoutVars>
          <dgm:dir/>
          <dgm:animLvl val="lvl"/>
          <dgm:resizeHandles val="exact"/>
        </dgm:presLayoutVars>
      </dgm:prSet>
      <dgm:spPr/>
    </dgm:pt>
    <dgm:pt modelId="{3C28C8B1-B498-464E-91E3-09FB436A32BB}" type="pres">
      <dgm:prSet presAssocID="{0A6FC415-1E08-4959-B5E1-F8FF07EFD5FF}" presName="compNode" presStyleCnt="0"/>
      <dgm:spPr/>
    </dgm:pt>
    <dgm:pt modelId="{2A84ED94-8A95-4BAF-A604-0838F64A154C}" type="pres">
      <dgm:prSet presAssocID="{0A6FC415-1E08-4959-B5E1-F8FF07EFD5FF}" presName="aNode" presStyleLbl="bgShp" presStyleIdx="0" presStyleCnt="3" custLinFactNeighborX="-4765" custLinFactNeighborY="935"/>
      <dgm:spPr/>
    </dgm:pt>
    <dgm:pt modelId="{F5923349-D773-4FEB-92EE-490135BBCBDE}" type="pres">
      <dgm:prSet presAssocID="{0A6FC415-1E08-4959-B5E1-F8FF07EFD5FF}" presName="textNode" presStyleLbl="bgShp" presStyleIdx="0" presStyleCnt="3"/>
      <dgm:spPr/>
    </dgm:pt>
    <dgm:pt modelId="{5664EFFF-B2E2-4592-BEEB-2C93F7DC5698}" type="pres">
      <dgm:prSet presAssocID="{0A6FC415-1E08-4959-B5E1-F8FF07EFD5FF}" presName="compChildNode" presStyleCnt="0"/>
      <dgm:spPr/>
    </dgm:pt>
    <dgm:pt modelId="{3C1FA1F3-3C85-4415-A1C9-072FE777A2C0}" type="pres">
      <dgm:prSet presAssocID="{0A6FC415-1E08-4959-B5E1-F8FF07EFD5FF}" presName="theInnerList" presStyleCnt="0"/>
      <dgm:spPr/>
    </dgm:pt>
    <dgm:pt modelId="{456D9693-3218-4C54-A406-FB8DA85F0F66}" type="pres">
      <dgm:prSet presAssocID="{D5A5DA46-45CC-4C3E-BA96-26819C870750}" presName="childNode" presStyleLbl="node1" presStyleIdx="0" presStyleCnt="6">
        <dgm:presLayoutVars>
          <dgm:bulletEnabled val="1"/>
        </dgm:presLayoutVars>
      </dgm:prSet>
      <dgm:spPr/>
    </dgm:pt>
    <dgm:pt modelId="{72975DA3-A0B3-4124-B934-82BDC4EC2EDD}" type="pres">
      <dgm:prSet presAssocID="{D5A5DA46-45CC-4C3E-BA96-26819C870750}" presName="aSpace2" presStyleCnt="0"/>
      <dgm:spPr/>
    </dgm:pt>
    <dgm:pt modelId="{0267E5FF-690D-41EC-A1DB-12E5CFD6716C}" type="pres">
      <dgm:prSet presAssocID="{CB396975-815E-4D23-8663-F84A759F679B}" presName="childNode" presStyleLbl="node1" presStyleIdx="1" presStyleCnt="6">
        <dgm:presLayoutVars>
          <dgm:bulletEnabled val="1"/>
        </dgm:presLayoutVars>
      </dgm:prSet>
      <dgm:spPr/>
    </dgm:pt>
    <dgm:pt modelId="{B11F9CA0-5C6E-4134-9C14-B8B6601E0E3E}" type="pres">
      <dgm:prSet presAssocID="{0A6FC415-1E08-4959-B5E1-F8FF07EFD5FF}" presName="aSpace" presStyleCnt="0"/>
      <dgm:spPr/>
    </dgm:pt>
    <dgm:pt modelId="{23B6DC31-07F4-4E23-8F60-2E9CCCD2BA13}" type="pres">
      <dgm:prSet presAssocID="{50F30572-DCDD-475C-80B5-79D070E0F3F2}" presName="compNode" presStyleCnt="0"/>
      <dgm:spPr/>
    </dgm:pt>
    <dgm:pt modelId="{646DE2D6-9100-427B-B231-281677E513F5}" type="pres">
      <dgm:prSet presAssocID="{50F30572-DCDD-475C-80B5-79D070E0F3F2}" presName="aNode" presStyleLbl="bgShp" presStyleIdx="1" presStyleCnt="3" custLinFactNeighborX="0" custLinFactNeighborY="808"/>
      <dgm:spPr/>
    </dgm:pt>
    <dgm:pt modelId="{04B3D640-F634-42DD-ADDF-9FD1920EC116}" type="pres">
      <dgm:prSet presAssocID="{50F30572-DCDD-475C-80B5-79D070E0F3F2}" presName="textNode" presStyleLbl="bgShp" presStyleIdx="1" presStyleCnt="3"/>
      <dgm:spPr/>
    </dgm:pt>
    <dgm:pt modelId="{16BC794C-AC7B-4800-BC2D-C66644A6D920}" type="pres">
      <dgm:prSet presAssocID="{50F30572-DCDD-475C-80B5-79D070E0F3F2}" presName="compChildNode" presStyleCnt="0"/>
      <dgm:spPr/>
    </dgm:pt>
    <dgm:pt modelId="{8B39A26B-0FB5-4B59-9DB2-7AE1E0ACEF40}" type="pres">
      <dgm:prSet presAssocID="{50F30572-DCDD-475C-80B5-79D070E0F3F2}" presName="theInnerList" presStyleCnt="0"/>
      <dgm:spPr/>
    </dgm:pt>
    <dgm:pt modelId="{B936B4E0-819D-4F9E-8E1D-2355358775F7}" type="pres">
      <dgm:prSet presAssocID="{6A41C4CB-625C-43CF-AA37-7BD27D4FA3A8}" presName="childNode" presStyleLbl="node1" presStyleIdx="2" presStyleCnt="6">
        <dgm:presLayoutVars>
          <dgm:bulletEnabled val="1"/>
        </dgm:presLayoutVars>
      </dgm:prSet>
      <dgm:spPr/>
    </dgm:pt>
    <dgm:pt modelId="{C6B7D46E-F533-4A38-A580-F49875468797}" type="pres">
      <dgm:prSet presAssocID="{6A41C4CB-625C-43CF-AA37-7BD27D4FA3A8}" presName="aSpace2" presStyleCnt="0"/>
      <dgm:spPr/>
    </dgm:pt>
    <dgm:pt modelId="{CD14F049-E2C5-4459-BCE2-A25A43F3F0D6}" type="pres">
      <dgm:prSet presAssocID="{8CA2C758-2424-4751-A912-A0AA492EA433}" presName="childNode" presStyleLbl="node1" presStyleIdx="3" presStyleCnt="6">
        <dgm:presLayoutVars>
          <dgm:bulletEnabled val="1"/>
        </dgm:presLayoutVars>
      </dgm:prSet>
      <dgm:spPr/>
    </dgm:pt>
    <dgm:pt modelId="{6BC0384B-B0A2-4373-B5DA-952C8FF8C9D5}" type="pres">
      <dgm:prSet presAssocID="{50F30572-DCDD-475C-80B5-79D070E0F3F2}" presName="aSpace" presStyleCnt="0"/>
      <dgm:spPr/>
    </dgm:pt>
    <dgm:pt modelId="{7A25A36F-6F0D-432B-B9D5-AAD220E299D9}" type="pres">
      <dgm:prSet presAssocID="{A81880EF-8825-4375-B47E-1EC893893E4C}" presName="compNode" presStyleCnt="0"/>
      <dgm:spPr/>
    </dgm:pt>
    <dgm:pt modelId="{B122D481-18E5-4A56-8572-EEEFC4EFE74D}" type="pres">
      <dgm:prSet presAssocID="{A81880EF-8825-4375-B47E-1EC893893E4C}" presName="aNode" presStyleLbl="bgShp" presStyleIdx="2" presStyleCnt="3"/>
      <dgm:spPr/>
    </dgm:pt>
    <dgm:pt modelId="{ECAA0A80-3CA7-4497-92C8-83AE6D05CE4C}" type="pres">
      <dgm:prSet presAssocID="{A81880EF-8825-4375-B47E-1EC893893E4C}" presName="textNode" presStyleLbl="bgShp" presStyleIdx="2" presStyleCnt="3"/>
      <dgm:spPr/>
    </dgm:pt>
    <dgm:pt modelId="{BAA411C8-E868-41B6-9BD4-A7933398856B}" type="pres">
      <dgm:prSet presAssocID="{A81880EF-8825-4375-B47E-1EC893893E4C}" presName="compChildNode" presStyleCnt="0"/>
      <dgm:spPr/>
    </dgm:pt>
    <dgm:pt modelId="{0E688DE9-C785-4E43-BE40-B11C38BA4F84}" type="pres">
      <dgm:prSet presAssocID="{A81880EF-8825-4375-B47E-1EC893893E4C}" presName="theInnerList" presStyleCnt="0"/>
      <dgm:spPr/>
    </dgm:pt>
    <dgm:pt modelId="{C00C8C8E-F20A-4A8E-9236-AD5E144A2F21}" type="pres">
      <dgm:prSet presAssocID="{C94815A4-F24F-4027-8878-EF1AB26E275F}" presName="childNode" presStyleLbl="node1" presStyleIdx="4" presStyleCnt="6">
        <dgm:presLayoutVars>
          <dgm:bulletEnabled val="1"/>
        </dgm:presLayoutVars>
      </dgm:prSet>
      <dgm:spPr/>
    </dgm:pt>
    <dgm:pt modelId="{4343700E-7B8C-46F8-BECE-1A2745903DAF}" type="pres">
      <dgm:prSet presAssocID="{C94815A4-F24F-4027-8878-EF1AB26E275F}" presName="aSpace2" presStyleCnt="0"/>
      <dgm:spPr/>
    </dgm:pt>
    <dgm:pt modelId="{9CCE0753-9503-4ABB-9EA1-02D16F0D26B9}" type="pres">
      <dgm:prSet presAssocID="{B0B594FF-3535-4EB5-A35D-203A9E6492E8}" presName="childNode" presStyleLbl="node1" presStyleIdx="5" presStyleCnt="6">
        <dgm:presLayoutVars>
          <dgm:bulletEnabled val="1"/>
        </dgm:presLayoutVars>
      </dgm:prSet>
      <dgm:spPr/>
    </dgm:pt>
  </dgm:ptLst>
  <dgm:cxnLst>
    <dgm:cxn modelId="{9BB71828-C32D-4AE5-B819-A6F6D905F3B3}" srcId="{A81880EF-8825-4375-B47E-1EC893893E4C}" destId="{C94815A4-F24F-4027-8878-EF1AB26E275F}" srcOrd="0" destOrd="0" parTransId="{363E597A-29AA-4B85-B768-B698240A6E40}" sibTransId="{395DE771-D8C5-4C44-B18B-6CE2B1EB4B80}"/>
    <dgm:cxn modelId="{73000B35-2609-4B39-8C52-1ECFCDAD8C2B}" type="presOf" srcId="{50F30572-DCDD-475C-80B5-79D070E0F3F2}" destId="{646DE2D6-9100-427B-B231-281677E513F5}" srcOrd="0" destOrd="0" presId="urn:microsoft.com/office/officeart/2005/8/layout/lProcess2"/>
    <dgm:cxn modelId="{D4A1F440-822F-4915-9D7F-3EBF4EE9D88D}" type="presOf" srcId="{026B87EC-A3ED-4379-B78F-68B5F5B16B35}" destId="{14283A36-FA0A-446C-A4BF-166B6524E809}" srcOrd="0" destOrd="0" presId="urn:microsoft.com/office/officeart/2005/8/layout/lProcess2"/>
    <dgm:cxn modelId="{32EE7865-BED6-4A68-B47D-1B2CF2B9BB1E}" type="presOf" srcId="{50F30572-DCDD-475C-80B5-79D070E0F3F2}" destId="{04B3D640-F634-42DD-ADDF-9FD1920EC116}" srcOrd="1" destOrd="0" presId="urn:microsoft.com/office/officeart/2005/8/layout/lProcess2"/>
    <dgm:cxn modelId="{231DDE65-B510-412B-8E37-60BF6EC721AC}" type="presOf" srcId="{CB396975-815E-4D23-8663-F84A759F679B}" destId="{0267E5FF-690D-41EC-A1DB-12E5CFD6716C}" srcOrd="0" destOrd="0" presId="urn:microsoft.com/office/officeart/2005/8/layout/lProcess2"/>
    <dgm:cxn modelId="{9F10E049-5304-4165-BCD9-C44248BE7B51}" srcId="{026B87EC-A3ED-4379-B78F-68B5F5B16B35}" destId="{50F30572-DCDD-475C-80B5-79D070E0F3F2}" srcOrd="1" destOrd="0" parTransId="{E094BBCF-4F73-45CD-9F72-1C37C6EC3214}" sibTransId="{7FBF8D63-EACE-4A6F-8CB9-A4998A6C7953}"/>
    <dgm:cxn modelId="{E606746E-B698-4175-811D-42F738EAFB58}" type="presOf" srcId="{0A6FC415-1E08-4959-B5E1-F8FF07EFD5FF}" destId="{F5923349-D773-4FEB-92EE-490135BBCBDE}" srcOrd="1" destOrd="0" presId="urn:microsoft.com/office/officeart/2005/8/layout/lProcess2"/>
    <dgm:cxn modelId="{75D8FC53-ED10-4283-8190-1B0B10DFDEAC}" type="presOf" srcId="{D5A5DA46-45CC-4C3E-BA96-26819C870750}" destId="{456D9693-3218-4C54-A406-FB8DA85F0F66}" srcOrd="0" destOrd="0" presId="urn:microsoft.com/office/officeart/2005/8/layout/lProcess2"/>
    <dgm:cxn modelId="{667D7D59-7731-4B97-91DA-5E4AAC8B0040}" srcId="{50F30572-DCDD-475C-80B5-79D070E0F3F2}" destId="{6A41C4CB-625C-43CF-AA37-7BD27D4FA3A8}" srcOrd="0" destOrd="0" parTransId="{5497FBE7-957C-4375-85A9-2B99355A4A09}" sibTransId="{6E24BE08-42CA-40A0-8506-02B263B156AA}"/>
    <dgm:cxn modelId="{AF283580-4757-45F6-99F8-510EB9C75BC0}" type="presOf" srcId="{8CA2C758-2424-4751-A912-A0AA492EA433}" destId="{CD14F049-E2C5-4459-BCE2-A25A43F3F0D6}" srcOrd="0" destOrd="0" presId="urn:microsoft.com/office/officeart/2005/8/layout/lProcess2"/>
    <dgm:cxn modelId="{DCCC9684-40D1-496E-B597-66AA3777F409}" type="presOf" srcId="{A81880EF-8825-4375-B47E-1EC893893E4C}" destId="{B122D481-18E5-4A56-8572-EEEFC4EFE74D}" srcOrd="0" destOrd="0" presId="urn:microsoft.com/office/officeart/2005/8/layout/lProcess2"/>
    <dgm:cxn modelId="{29739B8D-4C16-43D7-AE19-880B1A136587}" type="presOf" srcId="{A81880EF-8825-4375-B47E-1EC893893E4C}" destId="{ECAA0A80-3CA7-4497-92C8-83AE6D05CE4C}" srcOrd="1" destOrd="0" presId="urn:microsoft.com/office/officeart/2005/8/layout/lProcess2"/>
    <dgm:cxn modelId="{3EC588A1-50F0-49C8-B01B-B48297E39899}" type="presOf" srcId="{6A41C4CB-625C-43CF-AA37-7BD27D4FA3A8}" destId="{B936B4E0-819D-4F9E-8E1D-2355358775F7}" srcOrd="0" destOrd="0" presId="urn:microsoft.com/office/officeart/2005/8/layout/lProcess2"/>
    <dgm:cxn modelId="{A5AFB0BB-8B3C-4EDB-8B17-8028EBA88159}" srcId="{0A6FC415-1E08-4959-B5E1-F8FF07EFD5FF}" destId="{D5A5DA46-45CC-4C3E-BA96-26819C870750}" srcOrd="0" destOrd="0" parTransId="{E167A9D8-8FB2-4862-B505-DAD8CB4B6C51}" sibTransId="{70AF0E1B-3402-4198-9729-98C5F4D96BFF}"/>
    <dgm:cxn modelId="{FAC79DC1-5921-4091-BB2B-B6C3533DBD24}" srcId="{026B87EC-A3ED-4379-B78F-68B5F5B16B35}" destId="{0A6FC415-1E08-4959-B5E1-F8FF07EFD5FF}" srcOrd="0" destOrd="0" parTransId="{9971EC53-62BF-422D-864A-DD5781BF1E96}" sibTransId="{B0BAB840-21C0-4C81-9A8A-B7760209439F}"/>
    <dgm:cxn modelId="{728D44C2-0905-492F-845E-C3D696A066DC}" srcId="{026B87EC-A3ED-4379-B78F-68B5F5B16B35}" destId="{A81880EF-8825-4375-B47E-1EC893893E4C}" srcOrd="2" destOrd="0" parTransId="{C08361C0-67AD-4878-8DEC-59FC972917AA}" sibTransId="{7ED733F3-EEAA-4F29-A4E8-A7DD4D565F36}"/>
    <dgm:cxn modelId="{A535C3CD-67EC-4BCF-A0B5-6EBAB7A51B86}" srcId="{A81880EF-8825-4375-B47E-1EC893893E4C}" destId="{B0B594FF-3535-4EB5-A35D-203A9E6492E8}" srcOrd="1" destOrd="0" parTransId="{B7B3BBF0-B963-4710-AEB9-303F8C81988E}" sibTransId="{528B7E7E-6585-44CE-A66C-B4D6A67C00AE}"/>
    <dgm:cxn modelId="{A9A82AD8-C910-4162-8FD8-282EC7936D7B}" type="presOf" srcId="{C94815A4-F24F-4027-8878-EF1AB26E275F}" destId="{C00C8C8E-F20A-4A8E-9236-AD5E144A2F21}" srcOrd="0" destOrd="0" presId="urn:microsoft.com/office/officeart/2005/8/layout/lProcess2"/>
    <dgm:cxn modelId="{9241F8D8-524B-4724-982E-79707E587207}" srcId="{50F30572-DCDD-475C-80B5-79D070E0F3F2}" destId="{8CA2C758-2424-4751-A912-A0AA492EA433}" srcOrd="1" destOrd="0" parTransId="{E13BFE10-1754-4E76-9831-6797A21811CD}" sibTransId="{F61BBBCA-384A-4908-ACD4-84DFDC22179D}"/>
    <dgm:cxn modelId="{BF8CB1E2-D961-4534-B711-C230A34DCCE1}" type="presOf" srcId="{B0B594FF-3535-4EB5-A35D-203A9E6492E8}" destId="{9CCE0753-9503-4ABB-9EA1-02D16F0D26B9}" srcOrd="0" destOrd="0" presId="urn:microsoft.com/office/officeart/2005/8/layout/lProcess2"/>
    <dgm:cxn modelId="{55AB02ED-FB88-4CA2-AFD3-630C2658F8DB}" srcId="{0A6FC415-1E08-4959-B5E1-F8FF07EFD5FF}" destId="{CB396975-815E-4D23-8663-F84A759F679B}" srcOrd="1" destOrd="0" parTransId="{9D2F30E5-81E8-4436-A32B-8CD3B1A531CF}" sibTransId="{13952603-6DDF-40CD-90AE-B370E413D0ED}"/>
    <dgm:cxn modelId="{68008EF6-E993-48CA-AB5D-F51259CCF9C0}" type="presOf" srcId="{0A6FC415-1E08-4959-B5E1-F8FF07EFD5FF}" destId="{2A84ED94-8A95-4BAF-A604-0838F64A154C}" srcOrd="0" destOrd="0" presId="urn:microsoft.com/office/officeart/2005/8/layout/lProcess2"/>
    <dgm:cxn modelId="{426BD73B-6B96-4551-B3AB-356552F0C82C}" type="presParOf" srcId="{14283A36-FA0A-446C-A4BF-166B6524E809}" destId="{3C28C8B1-B498-464E-91E3-09FB436A32BB}" srcOrd="0" destOrd="0" presId="urn:microsoft.com/office/officeart/2005/8/layout/lProcess2"/>
    <dgm:cxn modelId="{E4320C20-6D58-4BCE-927E-071A330E30CC}" type="presParOf" srcId="{3C28C8B1-B498-464E-91E3-09FB436A32BB}" destId="{2A84ED94-8A95-4BAF-A604-0838F64A154C}" srcOrd="0" destOrd="0" presId="urn:microsoft.com/office/officeart/2005/8/layout/lProcess2"/>
    <dgm:cxn modelId="{F1655282-558E-4FD9-A739-4E134C619488}" type="presParOf" srcId="{3C28C8B1-B498-464E-91E3-09FB436A32BB}" destId="{F5923349-D773-4FEB-92EE-490135BBCBDE}" srcOrd="1" destOrd="0" presId="urn:microsoft.com/office/officeart/2005/8/layout/lProcess2"/>
    <dgm:cxn modelId="{57E57F86-2305-422A-B181-097205A7A662}" type="presParOf" srcId="{3C28C8B1-B498-464E-91E3-09FB436A32BB}" destId="{5664EFFF-B2E2-4592-BEEB-2C93F7DC5698}" srcOrd="2" destOrd="0" presId="urn:microsoft.com/office/officeart/2005/8/layout/lProcess2"/>
    <dgm:cxn modelId="{EE40B873-B040-4460-BBD8-ECF4794C3078}" type="presParOf" srcId="{5664EFFF-B2E2-4592-BEEB-2C93F7DC5698}" destId="{3C1FA1F3-3C85-4415-A1C9-072FE777A2C0}" srcOrd="0" destOrd="0" presId="urn:microsoft.com/office/officeart/2005/8/layout/lProcess2"/>
    <dgm:cxn modelId="{D362ED8E-830F-48F9-B096-26E426A4E22A}" type="presParOf" srcId="{3C1FA1F3-3C85-4415-A1C9-072FE777A2C0}" destId="{456D9693-3218-4C54-A406-FB8DA85F0F66}" srcOrd="0" destOrd="0" presId="urn:microsoft.com/office/officeart/2005/8/layout/lProcess2"/>
    <dgm:cxn modelId="{5D3713F9-23EF-4341-82C7-5F44B41C4994}" type="presParOf" srcId="{3C1FA1F3-3C85-4415-A1C9-072FE777A2C0}" destId="{72975DA3-A0B3-4124-B934-82BDC4EC2EDD}" srcOrd="1" destOrd="0" presId="urn:microsoft.com/office/officeart/2005/8/layout/lProcess2"/>
    <dgm:cxn modelId="{1692F035-B6BB-4D5B-A976-706525F24831}" type="presParOf" srcId="{3C1FA1F3-3C85-4415-A1C9-072FE777A2C0}" destId="{0267E5FF-690D-41EC-A1DB-12E5CFD6716C}" srcOrd="2" destOrd="0" presId="urn:microsoft.com/office/officeart/2005/8/layout/lProcess2"/>
    <dgm:cxn modelId="{C779A5F0-32D2-4669-82FC-3A69B0AFB855}" type="presParOf" srcId="{14283A36-FA0A-446C-A4BF-166B6524E809}" destId="{B11F9CA0-5C6E-4134-9C14-B8B6601E0E3E}" srcOrd="1" destOrd="0" presId="urn:microsoft.com/office/officeart/2005/8/layout/lProcess2"/>
    <dgm:cxn modelId="{AAF3DCA6-8A14-4AD7-975A-464F005627E6}" type="presParOf" srcId="{14283A36-FA0A-446C-A4BF-166B6524E809}" destId="{23B6DC31-07F4-4E23-8F60-2E9CCCD2BA13}" srcOrd="2" destOrd="0" presId="urn:microsoft.com/office/officeart/2005/8/layout/lProcess2"/>
    <dgm:cxn modelId="{B253895D-4CBA-40FA-968A-E2F5BC124B9E}" type="presParOf" srcId="{23B6DC31-07F4-4E23-8F60-2E9CCCD2BA13}" destId="{646DE2D6-9100-427B-B231-281677E513F5}" srcOrd="0" destOrd="0" presId="urn:microsoft.com/office/officeart/2005/8/layout/lProcess2"/>
    <dgm:cxn modelId="{E1D2C0A8-65F7-46D9-BB5D-AA1301328D9C}" type="presParOf" srcId="{23B6DC31-07F4-4E23-8F60-2E9CCCD2BA13}" destId="{04B3D640-F634-42DD-ADDF-9FD1920EC116}" srcOrd="1" destOrd="0" presId="urn:microsoft.com/office/officeart/2005/8/layout/lProcess2"/>
    <dgm:cxn modelId="{E603A54C-0641-4CBB-9EED-56C085D34E48}" type="presParOf" srcId="{23B6DC31-07F4-4E23-8F60-2E9CCCD2BA13}" destId="{16BC794C-AC7B-4800-BC2D-C66644A6D920}" srcOrd="2" destOrd="0" presId="urn:microsoft.com/office/officeart/2005/8/layout/lProcess2"/>
    <dgm:cxn modelId="{EBEDF195-CB28-4E64-9BF0-DDDC1B2CA394}" type="presParOf" srcId="{16BC794C-AC7B-4800-BC2D-C66644A6D920}" destId="{8B39A26B-0FB5-4B59-9DB2-7AE1E0ACEF40}" srcOrd="0" destOrd="0" presId="urn:microsoft.com/office/officeart/2005/8/layout/lProcess2"/>
    <dgm:cxn modelId="{6BE61859-00ED-4CCC-9BD4-2FDE49CAA1CA}" type="presParOf" srcId="{8B39A26B-0FB5-4B59-9DB2-7AE1E0ACEF40}" destId="{B936B4E0-819D-4F9E-8E1D-2355358775F7}" srcOrd="0" destOrd="0" presId="urn:microsoft.com/office/officeart/2005/8/layout/lProcess2"/>
    <dgm:cxn modelId="{B5FF9BDC-EC84-4C54-9078-C50AA080D330}" type="presParOf" srcId="{8B39A26B-0FB5-4B59-9DB2-7AE1E0ACEF40}" destId="{C6B7D46E-F533-4A38-A580-F49875468797}" srcOrd="1" destOrd="0" presId="urn:microsoft.com/office/officeart/2005/8/layout/lProcess2"/>
    <dgm:cxn modelId="{6CF82FCA-C8B1-4CCC-AB03-56A0F43B7AE4}" type="presParOf" srcId="{8B39A26B-0FB5-4B59-9DB2-7AE1E0ACEF40}" destId="{CD14F049-E2C5-4459-BCE2-A25A43F3F0D6}" srcOrd="2" destOrd="0" presId="urn:microsoft.com/office/officeart/2005/8/layout/lProcess2"/>
    <dgm:cxn modelId="{935139FC-48E8-485C-82A6-F8095A06FA83}" type="presParOf" srcId="{14283A36-FA0A-446C-A4BF-166B6524E809}" destId="{6BC0384B-B0A2-4373-B5DA-952C8FF8C9D5}" srcOrd="3" destOrd="0" presId="urn:microsoft.com/office/officeart/2005/8/layout/lProcess2"/>
    <dgm:cxn modelId="{6A83A100-085B-49C3-A84A-9D255F8FB837}" type="presParOf" srcId="{14283A36-FA0A-446C-A4BF-166B6524E809}" destId="{7A25A36F-6F0D-432B-B9D5-AAD220E299D9}" srcOrd="4" destOrd="0" presId="urn:microsoft.com/office/officeart/2005/8/layout/lProcess2"/>
    <dgm:cxn modelId="{898C70CE-69ED-40DD-9C21-44F93650E1FC}" type="presParOf" srcId="{7A25A36F-6F0D-432B-B9D5-AAD220E299D9}" destId="{B122D481-18E5-4A56-8572-EEEFC4EFE74D}" srcOrd="0" destOrd="0" presId="urn:microsoft.com/office/officeart/2005/8/layout/lProcess2"/>
    <dgm:cxn modelId="{26E06470-CD48-40AD-994E-0A260CF5E547}" type="presParOf" srcId="{7A25A36F-6F0D-432B-B9D5-AAD220E299D9}" destId="{ECAA0A80-3CA7-4497-92C8-83AE6D05CE4C}" srcOrd="1" destOrd="0" presId="urn:microsoft.com/office/officeart/2005/8/layout/lProcess2"/>
    <dgm:cxn modelId="{8902A6D0-1176-438B-83F0-48DFAA54A5C9}" type="presParOf" srcId="{7A25A36F-6F0D-432B-B9D5-AAD220E299D9}" destId="{BAA411C8-E868-41B6-9BD4-A7933398856B}" srcOrd="2" destOrd="0" presId="urn:microsoft.com/office/officeart/2005/8/layout/lProcess2"/>
    <dgm:cxn modelId="{000D6238-C2EE-4BDC-B32E-5168FECC1D0D}" type="presParOf" srcId="{BAA411C8-E868-41B6-9BD4-A7933398856B}" destId="{0E688DE9-C785-4E43-BE40-B11C38BA4F84}" srcOrd="0" destOrd="0" presId="urn:microsoft.com/office/officeart/2005/8/layout/lProcess2"/>
    <dgm:cxn modelId="{D7CB6CC7-8E9A-495A-9FA0-0F0CBC51BAA8}" type="presParOf" srcId="{0E688DE9-C785-4E43-BE40-B11C38BA4F84}" destId="{C00C8C8E-F20A-4A8E-9236-AD5E144A2F21}" srcOrd="0" destOrd="0" presId="urn:microsoft.com/office/officeart/2005/8/layout/lProcess2"/>
    <dgm:cxn modelId="{217EA737-5B57-4BF5-84F2-7DB101CAEEDC}" type="presParOf" srcId="{0E688DE9-C785-4E43-BE40-B11C38BA4F84}" destId="{4343700E-7B8C-46F8-BECE-1A2745903DAF}" srcOrd="1" destOrd="0" presId="urn:microsoft.com/office/officeart/2005/8/layout/lProcess2"/>
    <dgm:cxn modelId="{1B7896D2-3A3B-41FF-890E-CA527FF9F69E}" type="presParOf" srcId="{0E688DE9-C785-4E43-BE40-B11C38BA4F84}" destId="{9CCE0753-9503-4ABB-9EA1-02D16F0D26B9}"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58115-D33B-47F5-821C-648BF187F2BB}">
      <dsp:nvSpPr>
        <dsp:cNvPr id="0" name=""/>
        <dsp:cNvSpPr/>
      </dsp:nvSpPr>
      <dsp:spPr>
        <a:xfrm>
          <a:off x="571500" y="442"/>
          <a:ext cx="2182812" cy="130968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fr-FR" sz="4500" kern="1200" dirty="0"/>
            <a:t>Sensibilisation</a:t>
          </a:r>
        </a:p>
      </dsp:txBody>
      <dsp:txXfrm>
        <a:off x="571500" y="442"/>
        <a:ext cx="2182812" cy="1309687"/>
      </dsp:txXfrm>
    </dsp:sp>
    <dsp:sp modelId="{8931EEC1-71F7-41BF-A5DD-E90DEDCCBD5B}">
      <dsp:nvSpPr>
        <dsp:cNvPr id="0" name=""/>
        <dsp:cNvSpPr/>
      </dsp:nvSpPr>
      <dsp:spPr>
        <a:xfrm>
          <a:off x="2972593" y="755569"/>
          <a:ext cx="2182812" cy="1309687"/>
        </a:xfrm>
        <a:prstGeom prst="rect">
          <a:avLst/>
        </a:prstGeom>
        <a:solidFill>
          <a:schemeClr val="accent3">
            <a:hueOff val="-374193"/>
            <a:satOff val="169"/>
            <a:lumOff val="-1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fr-FR" sz="4500" kern="1200" dirty="0"/>
            <a:t>EDD</a:t>
          </a:r>
        </a:p>
      </dsp:txBody>
      <dsp:txXfrm>
        <a:off x="2972593" y="755569"/>
        <a:ext cx="2182812" cy="1309687"/>
      </dsp:txXfrm>
    </dsp:sp>
    <dsp:sp modelId="{20133B10-B482-4FA1-869B-75CDF96A97C3}">
      <dsp:nvSpPr>
        <dsp:cNvPr id="0" name=""/>
        <dsp:cNvSpPr/>
      </dsp:nvSpPr>
      <dsp:spPr>
        <a:xfrm>
          <a:off x="5373687" y="442"/>
          <a:ext cx="2182812" cy="1309687"/>
        </a:xfrm>
        <a:prstGeom prst="rect">
          <a:avLst/>
        </a:prstGeom>
        <a:solidFill>
          <a:schemeClr val="accent3">
            <a:hueOff val="-748386"/>
            <a:satOff val="337"/>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fr-FR" sz="4500" kern="1200" dirty="0"/>
            <a:t>Information</a:t>
          </a:r>
        </a:p>
      </dsp:txBody>
      <dsp:txXfrm>
        <a:off x="5373687" y="442"/>
        <a:ext cx="2182812" cy="1309687"/>
      </dsp:txXfrm>
    </dsp:sp>
    <dsp:sp modelId="{7A6FC653-7707-4922-B109-3CD1966CAE58}">
      <dsp:nvSpPr>
        <dsp:cNvPr id="0" name=""/>
        <dsp:cNvSpPr/>
      </dsp:nvSpPr>
      <dsp:spPr>
        <a:xfrm>
          <a:off x="539609" y="1475840"/>
          <a:ext cx="2182812" cy="1309687"/>
        </a:xfrm>
        <a:prstGeom prst="rect">
          <a:avLst/>
        </a:prstGeom>
        <a:solidFill>
          <a:schemeClr val="accent3">
            <a:hueOff val="-1122580"/>
            <a:satOff val="506"/>
            <a:lumOff val="-5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fr-FR" sz="4500" kern="1200" dirty="0"/>
            <a:t>Enseignement</a:t>
          </a:r>
        </a:p>
      </dsp:txBody>
      <dsp:txXfrm>
        <a:off x="539609" y="1475840"/>
        <a:ext cx="2182812" cy="1309687"/>
      </dsp:txXfrm>
    </dsp:sp>
    <dsp:sp modelId="{C92870BA-354F-4038-99B1-F2AA787F0FAD}">
      <dsp:nvSpPr>
        <dsp:cNvPr id="0" name=""/>
        <dsp:cNvSpPr/>
      </dsp:nvSpPr>
      <dsp:spPr>
        <a:xfrm>
          <a:off x="5418849" y="1462154"/>
          <a:ext cx="2182812" cy="1309687"/>
        </a:xfrm>
        <a:prstGeom prst="rect">
          <a:avLst/>
        </a:prstGeom>
        <a:solidFill>
          <a:schemeClr val="accent3">
            <a:hueOff val="-1496773"/>
            <a:satOff val="674"/>
            <a:lumOff val="-7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fr-FR" sz="4500" kern="1200" dirty="0"/>
            <a:t>Formation</a:t>
          </a:r>
        </a:p>
      </dsp:txBody>
      <dsp:txXfrm>
        <a:off x="5418849" y="1462154"/>
        <a:ext cx="2182812" cy="1309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673A6-DBFA-40D8-A2E2-3FE8CF420056}">
      <dsp:nvSpPr>
        <dsp:cNvPr id="0" name=""/>
        <dsp:cNvSpPr/>
      </dsp:nvSpPr>
      <dsp:spPr>
        <a:xfrm>
          <a:off x="3407191" y="554661"/>
          <a:ext cx="3701215" cy="3701215"/>
        </a:xfrm>
        <a:prstGeom prst="blockArc">
          <a:avLst>
            <a:gd name="adj1" fmla="val 10800000"/>
            <a:gd name="adj2" fmla="val 16200000"/>
            <a:gd name="adj3" fmla="val 4643"/>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D4F672-9796-428A-8F72-FE182B5EAA11}">
      <dsp:nvSpPr>
        <dsp:cNvPr id="0" name=""/>
        <dsp:cNvSpPr/>
      </dsp:nvSpPr>
      <dsp:spPr>
        <a:xfrm>
          <a:off x="3407191" y="554661"/>
          <a:ext cx="3701215" cy="3701215"/>
        </a:xfrm>
        <a:prstGeom prst="blockArc">
          <a:avLst>
            <a:gd name="adj1" fmla="val 5400000"/>
            <a:gd name="adj2" fmla="val 10800000"/>
            <a:gd name="adj3" fmla="val 4643"/>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FEDA39-DEF2-4FBF-8CC1-CF18E9009F09}">
      <dsp:nvSpPr>
        <dsp:cNvPr id="0" name=""/>
        <dsp:cNvSpPr/>
      </dsp:nvSpPr>
      <dsp:spPr>
        <a:xfrm>
          <a:off x="3407191" y="554661"/>
          <a:ext cx="3701215" cy="3701215"/>
        </a:xfrm>
        <a:prstGeom prst="blockArc">
          <a:avLst>
            <a:gd name="adj1" fmla="val 0"/>
            <a:gd name="adj2" fmla="val 5400000"/>
            <a:gd name="adj3" fmla="val 4643"/>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FE2F27-49B1-4F45-9C65-229E9719929A}">
      <dsp:nvSpPr>
        <dsp:cNvPr id="0" name=""/>
        <dsp:cNvSpPr/>
      </dsp:nvSpPr>
      <dsp:spPr>
        <a:xfrm>
          <a:off x="3407191" y="554661"/>
          <a:ext cx="3701215" cy="3701215"/>
        </a:xfrm>
        <a:prstGeom prst="blockArc">
          <a:avLst>
            <a:gd name="adj1" fmla="val 16200000"/>
            <a:gd name="adj2" fmla="val 0"/>
            <a:gd name="adj3" fmla="val 4643"/>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D78FDD-2336-4CE3-9C4C-F3AF959B1011}">
      <dsp:nvSpPr>
        <dsp:cNvPr id="0" name=""/>
        <dsp:cNvSpPr/>
      </dsp:nvSpPr>
      <dsp:spPr>
        <a:xfrm>
          <a:off x="4405460" y="1552930"/>
          <a:ext cx="1704677" cy="170467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fr-FR" sz="6500" kern="1200" dirty="0"/>
            <a:t>STAR</a:t>
          </a:r>
        </a:p>
      </dsp:txBody>
      <dsp:txXfrm>
        <a:off x="4655104" y="1802574"/>
        <a:ext cx="1205389" cy="1205389"/>
      </dsp:txXfrm>
    </dsp:sp>
    <dsp:sp modelId="{8200E3AE-001C-4FE8-9CB2-95AC1C7319F4}">
      <dsp:nvSpPr>
        <dsp:cNvPr id="0" name=""/>
        <dsp:cNvSpPr/>
      </dsp:nvSpPr>
      <dsp:spPr>
        <a:xfrm>
          <a:off x="4661162" y="982"/>
          <a:ext cx="1193274" cy="119327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fr-FR" sz="1900" kern="1200" dirty="0"/>
            <a:t>Tolérance</a:t>
          </a:r>
        </a:p>
      </dsp:txBody>
      <dsp:txXfrm>
        <a:off x="4835913" y="175733"/>
        <a:ext cx="843772" cy="843772"/>
      </dsp:txXfrm>
    </dsp:sp>
    <dsp:sp modelId="{E5F79C7E-7A01-4EFD-8390-C225DF1E3403}">
      <dsp:nvSpPr>
        <dsp:cNvPr id="0" name=""/>
        <dsp:cNvSpPr/>
      </dsp:nvSpPr>
      <dsp:spPr>
        <a:xfrm>
          <a:off x="6468812" y="1808631"/>
          <a:ext cx="1193274" cy="119327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fr-FR" sz="1900" kern="1200" dirty="0"/>
            <a:t>Autonomie</a:t>
          </a:r>
        </a:p>
      </dsp:txBody>
      <dsp:txXfrm>
        <a:off x="6643563" y="1983382"/>
        <a:ext cx="843772" cy="843772"/>
      </dsp:txXfrm>
    </dsp:sp>
    <dsp:sp modelId="{1E0DED2B-17A4-402D-8D8C-8388716B8BB1}">
      <dsp:nvSpPr>
        <dsp:cNvPr id="0" name=""/>
        <dsp:cNvSpPr/>
      </dsp:nvSpPr>
      <dsp:spPr>
        <a:xfrm>
          <a:off x="4661162" y="3616281"/>
          <a:ext cx="1193274" cy="119327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fr-FR" sz="1900" kern="1200" dirty="0"/>
            <a:t>Responsabilité</a:t>
          </a:r>
        </a:p>
      </dsp:txBody>
      <dsp:txXfrm>
        <a:off x="4835913" y="3791032"/>
        <a:ext cx="843772" cy="843772"/>
      </dsp:txXfrm>
    </dsp:sp>
    <dsp:sp modelId="{B6A607DD-4AC4-4C5C-BDA6-52EBACCB64F7}">
      <dsp:nvSpPr>
        <dsp:cNvPr id="0" name=""/>
        <dsp:cNvSpPr/>
      </dsp:nvSpPr>
      <dsp:spPr>
        <a:xfrm>
          <a:off x="2853512" y="1808631"/>
          <a:ext cx="1193274" cy="119327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fr-FR" sz="1900" kern="1200" dirty="0"/>
            <a:t>Solidarité</a:t>
          </a:r>
        </a:p>
      </dsp:txBody>
      <dsp:txXfrm>
        <a:off x="3028263" y="1983382"/>
        <a:ext cx="843772" cy="8437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4ED94-8A95-4BAF-A604-0838F64A154C}">
      <dsp:nvSpPr>
        <dsp:cNvPr id="0" name=""/>
        <dsp:cNvSpPr/>
      </dsp:nvSpPr>
      <dsp:spPr>
        <a:xfrm>
          <a:off x="0" y="0"/>
          <a:ext cx="3337470" cy="32794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fr-FR" sz="4600" kern="1200" dirty="0"/>
            <a:t>Une</a:t>
          </a:r>
        </a:p>
      </dsp:txBody>
      <dsp:txXfrm>
        <a:off x="0" y="0"/>
        <a:ext cx="3337470" cy="983849"/>
      </dsp:txXfrm>
    </dsp:sp>
    <dsp:sp modelId="{456D9693-3218-4C54-A406-FB8DA85F0F66}">
      <dsp:nvSpPr>
        <dsp:cNvPr id="0" name=""/>
        <dsp:cNvSpPr/>
      </dsp:nvSpPr>
      <dsp:spPr>
        <a:xfrm>
          <a:off x="335030" y="984810"/>
          <a:ext cx="2669976" cy="9888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64770" rIns="86360" bIns="64770" numCol="1" spcCol="1270" anchor="ctr" anchorCtr="0">
          <a:noAutofit/>
        </a:bodyPr>
        <a:lstStyle/>
        <a:p>
          <a:pPr marL="0" lvl="0" indent="0" algn="ctr" defTabSz="1511300">
            <a:lnSpc>
              <a:spcPct val="90000"/>
            </a:lnSpc>
            <a:spcBef>
              <a:spcPct val="0"/>
            </a:spcBef>
            <a:spcAft>
              <a:spcPct val="35000"/>
            </a:spcAft>
            <a:buNone/>
          </a:pPr>
          <a:r>
            <a:rPr lang="fr-FR" sz="3400" kern="1200" dirty="0"/>
            <a:t>S’ELEVER</a:t>
          </a:r>
        </a:p>
      </dsp:txBody>
      <dsp:txXfrm>
        <a:off x="363991" y="1013771"/>
        <a:ext cx="2612054" cy="930891"/>
      </dsp:txXfrm>
    </dsp:sp>
    <dsp:sp modelId="{0267E5FF-690D-41EC-A1DB-12E5CFD6716C}">
      <dsp:nvSpPr>
        <dsp:cNvPr id="0" name=""/>
        <dsp:cNvSpPr/>
      </dsp:nvSpPr>
      <dsp:spPr>
        <a:xfrm>
          <a:off x="335030" y="2125749"/>
          <a:ext cx="2669976" cy="9888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64770" rIns="86360" bIns="64770" numCol="1" spcCol="1270" anchor="ctr" anchorCtr="0">
          <a:noAutofit/>
        </a:bodyPr>
        <a:lstStyle/>
        <a:p>
          <a:pPr marL="0" lvl="0" indent="0" algn="ctr" defTabSz="1511300">
            <a:lnSpc>
              <a:spcPct val="90000"/>
            </a:lnSpc>
            <a:spcBef>
              <a:spcPct val="0"/>
            </a:spcBef>
            <a:spcAft>
              <a:spcPct val="35000"/>
            </a:spcAft>
            <a:buNone/>
          </a:pPr>
          <a:r>
            <a:rPr lang="fr-FR" sz="3400" kern="1200" dirty="0"/>
            <a:t>Pour mieux voir</a:t>
          </a:r>
        </a:p>
      </dsp:txBody>
      <dsp:txXfrm>
        <a:off x="363991" y="2154710"/>
        <a:ext cx="2612054" cy="930891"/>
      </dsp:txXfrm>
    </dsp:sp>
    <dsp:sp modelId="{646DE2D6-9100-427B-B231-281677E513F5}">
      <dsp:nvSpPr>
        <dsp:cNvPr id="0" name=""/>
        <dsp:cNvSpPr/>
      </dsp:nvSpPr>
      <dsp:spPr>
        <a:xfrm>
          <a:off x="3589064" y="0"/>
          <a:ext cx="3337470" cy="32794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fr-FR" sz="4600" kern="1200" dirty="0"/>
            <a:t>Approche</a:t>
          </a:r>
        </a:p>
      </dsp:txBody>
      <dsp:txXfrm>
        <a:off x="3589064" y="0"/>
        <a:ext cx="3337470" cy="983849"/>
      </dsp:txXfrm>
    </dsp:sp>
    <dsp:sp modelId="{B936B4E0-819D-4F9E-8E1D-2355358775F7}">
      <dsp:nvSpPr>
        <dsp:cNvPr id="0" name=""/>
        <dsp:cNvSpPr/>
      </dsp:nvSpPr>
      <dsp:spPr>
        <a:xfrm>
          <a:off x="3922811" y="984810"/>
          <a:ext cx="2669976" cy="9888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64770" rIns="86360" bIns="64770" numCol="1" spcCol="1270" anchor="ctr" anchorCtr="0">
          <a:noAutofit/>
        </a:bodyPr>
        <a:lstStyle/>
        <a:p>
          <a:pPr marL="0" lvl="0" indent="0" algn="ctr" defTabSz="1511300">
            <a:lnSpc>
              <a:spcPct val="90000"/>
            </a:lnSpc>
            <a:spcBef>
              <a:spcPct val="0"/>
            </a:spcBef>
            <a:spcAft>
              <a:spcPct val="35000"/>
            </a:spcAft>
            <a:buNone/>
          </a:pPr>
          <a:r>
            <a:rPr lang="fr-FR" sz="3400" kern="1200" dirty="0"/>
            <a:t>RELIER</a:t>
          </a:r>
        </a:p>
      </dsp:txBody>
      <dsp:txXfrm>
        <a:off x="3951772" y="1013771"/>
        <a:ext cx="2612054" cy="930891"/>
      </dsp:txXfrm>
    </dsp:sp>
    <dsp:sp modelId="{CD14F049-E2C5-4459-BCE2-A25A43F3F0D6}">
      <dsp:nvSpPr>
        <dsp:cNvPr id="0" name=""/>
        <dsp:cNvSpPr/>
      </dsp:nvSpPr>
      <dsp:spPr>
        <a:xfrm>
          <a:off x="3922811" y="2125749"/>
          <a:ext cx="2669976" cy="9888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64770" rIns="86360" bIns="64770" numCol="1" spcCol="1270" anchor="ctr" anchorCtr="0">
          <a:noAutofit/>
        </a:bodyPr>
        <a:lstStyle/>
        <a:p>
          <a:pPr marL="0" lvl="0" indent="0" algn="ctr" defTabSz="1511300">
            <a:lnSpc>
              <a:spcPct val="90000"/>
            </a:lnSpc>
            <a:spcBef>
              <a:spcPct val="0"/>
            </a:spcBef>
            <a:spcAft>
              <a:spcPct val="35000"/>
            </a:spcAft>
            <a:buNone/>
          </a:pPr>
          <a:r>
            <a:rPr lang="fr-FR" sz="3400" kern="1200" dirty="0"/>
            <a:t>Pour mieux comprendre</a:t>
          </a:r>
        </a:p>
      </dsp:txBody>
      <dsp:txXfrm>
        <a:off x="3951772" y="2154710"/>
        <a:ext cx="2612054" cy="930891"/>
      </dsp:txXfrm>
    </dsp:sp>
    <dsp:sp modelId="{B122D481-18E5-4A56-8572-EEEFC4EFE74D}">
      <dsp:nvSpPr>
        <dsp:cNvPr id="0" name=""/>
        <dsp:cNvSpPr/>
      </dsp:nvSpPr>
      <dsp:spPr>
        <a:xfrm>
          <a:off x="7176845" y="0"/>
          <a:ext cx="3337470" cy="32794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fr-FR" sz="4600" kern="1200" dirty="0"/>
            <a:t>Systémique</a:t>
          </a:r>
        </a:p>
      </dsp:txBody>
      <dsp:txXfrm>
        <a:off x="7176845" y="0"/>
        <a:ext cx="3337470" cy="983849"/>
      </dsp:txXfrm>
    </dsp:sp>
    <dsp:sp modelId="{C00C8C8E-F20A-4A8E-9236-AD5E144A2F21}">
      <dsp:nvSpPr>
        <dsp:cNvPr id="0" name=""/>
        <dsp:cNvSpPr/>
      </dsp:nvSpPr>
      <dsp:spPr>
        <a:xfrm>
          <a:off x="7510592" y="984810"/>
          <a:ext cx="2669976" cy="9888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64770" rIns="86360" bIns="64770" numCol="1" spcCol="1270" anchor="ctr" anchorCtr="0">
          <a:noAutofit/>
        </a:bodyPr>
        <a:lstStyle/>
        <a:p>
          <a:pPr marL="0" lvl="0" indent="0" algn="ctr" defTabSz="1511300">
            <a:lnSpc>
              <a:spcPct val="90000"/>
            </a:lnSpc>
            <a:spcBef>
              <a:spcPct val="0"/>
            </a:spcBef>
            <a:spcAft>
              <a:spcPct val="35000"/>
            </a:spcAft>
            <a:buNone/>
          </a:pPr>
          <a:r>
            <a:rPr lang="fr-FR" sz="3400" kern="1200" dirty="0"/>
            <a:t>SITUER</a:t>
          </a:r>
        </a:p>
      </dsp:txBody>
      <dsp:txXfrm>
        <a:off x="7539553" y="1013771"/>
        <a:ext cx="2612054" cy="930891"/>
      </dsp:txXfrm>
    </dsp:sp>
    <dsp:sp modelId="{9CCE0753-9503-4ABB-9EA1-02D16F0D26B9}">
      <dsp:nvSpPr>
        <dsp:cNvPr id="0" name=""/>
        <dsp:cNvSpPr/>
      </dsp:nvSpPr>
      <dsp:spPr>
        <a:xfrm>
          <a:off x="7510592" y="2125749"/>
          <a:ext cx="2669976" cy="9888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64770" rIns="86360" bIns="64770" numCol="1" spcCol="1270" anchor="ctr" anchorCtr="0">
          <a:noAutofit/>
        </a:bodyPr>
        <a:lstStyle/>
        <a:p>
          <a:pPr marL="0" lvl="0" indent="0" algn="ctr" defTabSz="1511300">
            <a:lnSpc>
              <a:spcPct val="90000"/>
            </a:lnSpc>
            <a:spcBef>
              <a:spcPct val="0"/>
            </a:spcBef>
            <a:spcAft>
              <a:spcPct val="35000"/>
            </a:spcAft>
            <a:buNone/>
          </a:pPr>
          <a:r>
            <a:rPr lang="fr-FR" sz="3400" kern="1200" dirty="0"/>
            <a:t>Pour mieux agir</a:t>
          </a:r>
        </a:p>
      </dsp:txBody>
      <dsp:txXfrm>
        <a:off x="7539553" y="2154710"/>
        <a:ext cx="2612054" cy="93089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9/30/2021</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3251618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9/30/2021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2841554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9/30/2021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632419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9/30/2021</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64905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9/30/2021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87966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9/30/2021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3119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9/30/2021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28926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9/30/2021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16467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9/30/2021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2586521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9/30/2021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6256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9/30/2021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125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9/30/2021</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a:t>
            </a:fld>
            <a:endParaRPr lang="en-US" dirty="0"/>
          </a:p>
        </p:txBody>
      </p:sp>
    </p:spTree>
    <p:extLst>
      <p:ext uri="{BB962C8B-B14F-4D97-AF65-F5344CB8AC3E}">
        <p14:creationId xmlns:p14="http://schemas.microsoft.com/office/powerpoint/2010/main" val="1815253923"/>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Vidéo 3">
            <a:extLst>
              <a:ext uri="{FF2B5EF4-FFF2-40B4-BE49-F238E27FC236}">
                <a16:creationId xmlns:a16="http://schemas.microsoft.com/office/drawing/2014/main" id="{408A3F1D-A272-4065-8990-8695DD7C5141}"/>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4" r="1" b="1"/>
          <a:stretch/>
        </p:blipFill>
        <p:spPr>
          <a:xfrm>
            <a:off x="39757" y="10"/>
            <a:ext cx="12192002" cy="6857990"/>
          </a:xfrm>
          <a:prstGeom prst="rect">
            <a:avLst/>
          </a:prstGeom>
        </p:spPr>
      </p:pic>
      <p:sp>
        <p:nvSpPr>
          <p:cNvPr id="11" name="Rectangle 10">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tx1">
                  <a:alpha val="30000"/>
                </a:schemeClr>
              </a:gs>
              <a:gs pos="30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FFFDCA28-7422-44D5-A23C-607D0033D87B}"/>
              </a:ext>
            </a:extLst>
          </p:cNvPr>
          <p:cNvSpPr>
            <a:spLocks noGrp="1"/>
          </p:cNvSpPr>
          <p:nvPr>
            <p:ph type="ctrTitle"/>
          </p:nvPr>
        </p:nvSpPr>
        <p:spPr>
          <a:xfrm>
            <a:off x="7848600" y="1122363"/>
            <a:ext cx="4023360" cy="2807208"/>
          </a:xfrm>
        </p:spPr>
        <p:txBody>
          <a:bodyPr anchor="b">
            <a:normAutofit/>
          </a:bodyPr>
          <a:lstStyle/>
          <a:p>
            <a:r>
              <a:rPr lang="fr-FR" sz="4800" dirty="0">
                <a:solidFill>
                  <a:schemeClr val="bg1"/>
                </a:solidFill>
              </a:rPr>
              <a:t>La démarche de projet</a:t>
            </a:r>
          </a:p>
        </p:txBody>
      </p:sp>
      <p:sp>
        <p:nvSpPr>
          <p:cNvPr id="3" name="Sous-titre 2">
            <a:extLst>
              <a:ext uri="{FF2B5EF4-FFF2-40B4-BE49-F238E27FC236}">
                <a16:creationId xmlns:a16="http://schemas.microsoft.com/office/drawing/2014/main" id="{03D1F43C-BEC6-4215-8CB0-531F8AC0535D}"/>
              </a:ext>
            </a:extLst>
          </p:cNvPr>
          <p:cNvSpPr>
            <a:spLocks noGrp="1"/>
          </p:cNvSpPr>
          <p:nvPr>
            <p:ph type="subTitle" idx="1"/>
          </p:nvPr>
        </p:nvSpPr>
        <p:spPr>
          <a:xfrm>
            <a:off x="7848600" y="3968496"/>
            <a:ext cx="4023360" cy="1208141"/>
          </a:xfrm>
        </p:spPr>
        <p:txBody>
          <a:bodyPr>
            <a:noAutofit/>
          </a:bodyPr>
          <a:lstStyle/>
          <a:p>
            <a:pPr algn="ctr"/>
            <a:r>
              <a:rPr lang="fr-FR" sz="4000" b="1" dirty="0">
                <a:solidFill>
                  <a:schemeClr val="bg1"/>
                </a:solidFill>
              </a:rPr>
              <a:t>dans le cadre de l’éducation au développement durable</a:t>
            </a:r>
          </a:p>
        </p:txBody>
      </p:sp>
    </p:spTree>
    <p:extLst>
      <p:ext uri="{BB962C8B-B14F-4D97-AF65-F5344CB8AC3E}">
        <p14:creationId xmlns:p14="http://schemas.microsoft.com/office/powerpoint/2010/main" val="132219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mute="1">
                <p:cTn id="12" repeatCount="indefinite"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D83FEA-3BBA-436B-A395-FF44E0F0A3FD}"/>
              </a:ext>
            </a:extLst>
          </p:cNvPr>
          <p:cNvSpPr>
            <a:spLocks noGrp="1"/>
          </p:cNvSpPr>
          <p:nvPr>
            <p:ph type="title"/>
          </p:nvPr>
        </p:nvSpPr>
        <p:spPr/>
        <p:txBody>
          <a:bodyPr/>
          <a:lstStyle/>
          <a:p>
            <a:pPr algn="ctr"/>
            <a:r>
              <a:rPr lang="fr-FR"/>
              <a:t>Source</a:t>
            </a:r>
          </a:p>
        </p:txBody>
      </p:sp>
      <p:sp>
        <p:nvSpPr>
          <p:cNvPr id="3" name="Espace réservé du contenu 2">
            <a:extLst>
              <a:ext uri="{FF2B5EF4-FFF2-40B4-BE49-F238E27FC236}">
                <a16:creationId xmlns:a16="http://schemas.microsoft.com/office/drawing/2014/main" id="{115139BE-A0EA-41F8-B0E7-18DA5708CF9A}"/>
              </a:ext>
            </a:extLst>
          </p:cNvPr>
          <p:cNvSpPr>
            <a:spLocks noGrp="1"/>
          </p:cNvSpPr>
          <p:nvPr>
            <p:ph idx="1"/>
          </p:nvPr>
        </p:nvSpPr>
        <p:spPr/>
        <p:txBody>
          <a:bodyPr/>
          <a:lstStyle/>
          <a:p>
            <a:pPr marL="0" indent="0" algn="ctr">
              <a:buNone/>
            </a:pPr>
            <a:r>
              <a:rPr lang="fr-FR" dirty="0">
                <a:solidFill>
                  <a:srgbClr val="333333"/>
                </a:solidFill>
                <a:latin typeface="Open Sans" panose="020B0606030504020204" pitchFamily="34" charset="0"/>
              </a:rPr>
              <a:t>UN</a:t>
            </a:r>
            <a:r>
              <a:rPr lang="fr-FR" b="0" i="0" dirty="0">
                <a:solidFill>
                  <a:srgbClr val="333333"/>
                </a:solidFill>
                <a:effectLst/>
                <a:latin typeface="Open Sans" panose="020B0606030504020204" pitchFamily="34" charset="0"/>
              </a:rPr>
              <a:t> dossier est extrait de l'ouvrage de Jean-Charles Allain</a:t>
            </a:r>
          </a:p>
          <a:p>
            <a:pPr marL="0" indent="0" algn="ctr">
              <a:buNone/>
            </a:pPr>
            <a:endParaRPr lang="fr-FR" b="0" i="0" dirty="0">
              <a:solidFill>
                <a:srgbClr val="333333"/>
              </a:solidFill>
              <a:effectLst/>
              <a:latin typeface="Open Sans" panose="020B0606030504020204" pitchFamily="34" charset="0"/>
            </a:endParaRPr>
          </a:p>
          <a:p>
            <a:pPr marL="0" indent="0" algn="ctr">
              <a:buNone/>
            </a:pPr>
            <a:r>
              <a:rPr lang="fr-FR" b="0" i="1" dirty="0">
                <a:solidFill>
                  <a:srgbClr val="333333"/>
                </a:solidFill>
                <a:effectLst/>
                <a:latin typeface="Open Sans" panose="020B0606030504020204" pitchFamily="34" charset="0"/>
              </a:rPr>
              <a:t>Éducation au développement durable au quotidien, initiation à l’approche systémique des problèmes d’environnement de la maternelle au cycle 3</a:t>
            </a:r>
            <a:r>
              <a:rPr lang="fr-FR" b="0" i="0" dirty="0">
                <a:solidFill>
                  <a:srgbClr val="333333"/>
                </a:solidFill>
                <a:effectLst/>
                <a:latin typeface="Open Sans" panose="020B0606030504020204" pitchFamily="34" charset="0"/>
              </a:rPr>
              <a:t> </a:t>
            </a:r>
          </a:p>
          <a:p>
            <a:pPr marL="0" indent="0" algn="ctr">
              <a:buNone/>
            </a:pPr>
            <a:endParaRPr lang="fr-FR" b="0" i="0" dirty="0">
              <a:solidFill>
                <a:srgbClr val="333333"/>
              </a:solidFill>
              <a:effectLst/>
              <a:latin typeface="Open Sans" panose="020B0606030504020204" pitchFamily="34" charset="0"/>
            </a:endParaRPr>
          </a:p>
          <a:p>
            <a:pPr marL="0" indent="0" algn="ctr">
              <a:buNone/>
            </a:pPr>
            <a:r>
              <a:rPr lang="fr-FR" b="0" i="0" dirty="0">
                <a:solidFill>
                  <a:srgbClr val="333333"/>
                </a:solidFill>
                <a:effectLst/>
                <a:latin typeface="Open Sans" panose="020B0606030504020204" pitchFamily="34" charset="0"/>
              </a:rPr>
              <a:t>édité par le CRDP de Bourgogne en 2011.</a:t>
            </a:r>
            <a:endParaRPr lang="fr-FR" dirty="0"/>
          </a:p>
          <a:p>
            <a:pPr marL="0" indent="0">
              <a:buNone/>
            </a:pPr>
            <a:endParaRPr lang="fr-FR" dirty="0"/>
          </a:p>
        </p:txBody>
      </p:sp>
    </p:spTree>
    <p:extLst>
      <p:ext uri="{BB962C8B-B14F-4D97-AF65-F5344CB8AC3E}">
        <p14:creationId xmlns:p14="http://schemas.microsoft.com/office/powerpoint/2010/main" val="1755673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447EC0-7F2B-46FA-95E7-E1F42EEB5CFF}"/>
              </a:ext>
            </a:extLst>
          </p:cNvPr>
          <p:cNvSpPr>
            <a:spLocks noGrp="1"/>
          </p:cNvSpPr>
          <p:nvPr>
            <p:ph type="title"/>
          </p:nvPr>
        </p:nvSpPr>
        <p:spPr/>
        <p:txBody>
          <a:bodyPr/>
          <a:lstStyle/>
          <a:p>
            <a:pPr algn="ctr"/>
            <a:r>
              <a:rPr lang="fr-FR" dirty="0"/>
              <a:t>UN CHAMP TRANSVERSAL</a:t>
            </a:r>
          </a:p>
        </p:txBody>
      </p:sp>
      <p:sp>
        <p:nvSpPr>
          <p:cNvPr id="3" name="Espace réservé du contenu 2">
            <a:extLst>
              <a:ext uri="{FF2B5EF4-FFF2-40B4-BE49-F238E27FC236}">
                <a16:creationId xmlns:a16="http://schemas.microsoft.com/office/drawing/2014/main" id="{0CE0B1F2-664B-4783-B3CE-2ED99367AFC5}"/>
              </a:ext>
            </a:extLst>
          </p:cNvPr>
          <p:cNvSpPr>
            <a:spLocks noGrp="1"/>
          </p:cNvSpPr>
          <p:nvPr>
            <p:ph idx="1"/>
          </p:nvPr>
        </p:nvSpPr>
        <p:spPr/>
        <p:txBody>
          <a:bodyPr/>
          <a:lstStyle/>
          <a:p>
            <a:r>
              <a:rPr lang="fr-FR" sz="6600" dirty="0"/>
              <a:t>«se nourrir des disciplines» et les nourrit en retour</a:t>
            </a:r>
          </a:p>
          <a:p>
            <a:r>
              <a:rPr lang="fr-FR" sz="6600" dirty="0"/>
              <a:t> interdisciplinarité, une modalité pédagogique visant à l’efficacité de l’enseignement</a:t>
            </a:r>
          </a:p>
          <a:p>
            <a:endParaRPr lang="fr-FR" sz="4000" dirty="0"/>
          </a:p>
          <a:p>
            <a:endParaRPr lang="fr-FR" sz="5400" dirty="0"/>
          </a:p>
          <a:p>
            <a:endParaRPr lang="fr-FR" sz="5400" dirty="0"/>
          </a:p>
          <a:p>
            <a:endParaRPr lang="fr-FR" dirty="0"/>
          </a:p>
        </p:txBody>
      </p:sp>
    </p:spTree>
    <p:extLst>
      <p:ext uri="{BB962C8B-B14F-4D97-AF65-F5344CB8AC3E}">
        <p14:creationId xmlns:p14="http://schemas.microsoft.com/office/powerpoint/2010/main" val="2336086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4027F8-8C8C-47E1-BBD9-8606DC317E64}"/>
              </a:ext>
            </a:extLst>
          </p:cNvPr>
          <p:cNvSpPr>
            <a:spLocks noGrp="1"/>
          </p:cNvSpPr>
          <p:nvPr>
            <p:ph type="title"/>
          </p:nvPr>
        </p:nvSpPr>
        <p:spPr/>
        <p:txBody>
          <a:bodyPr>
            <a:normAutofit fontScale="90000"/>
          </a:bodyPr>
          <a:lstStyle/>
          <a:p>
            <a:pPr algn="ctr"/>
            <a:r>
              <a:rPr lang="fr-FR" dirty="0"/>
              <a:t>UN PROCESSUS D’APPRENTISSAGE GLOBAL</a:t>
            </a:r>
          </a:p>
        </p:txBody>
      </p:sp>
      <p:sp>
        <p:nvSpPr>
          <p:cNvPr id="3" name="Espace réservé du contenu 2">
            <a:extLst>
              <a:ext uri="{FF2B5EF4-FFF2-40B4-BE49-F238E27FC236}">
                <a16:creationId xmlns:a16="http://schemas.microsoft.com/office/drawing/2014/main" id="{479CA84A-16EE-4ADB-826E-72FF14C48FA0}"/>
              </a:ext>
            </a:extLst>
          </p:cNvPr>
          <p:cNvSpPr>
            <a:spLocks noGrp="1"/>
          </p:cNvSpPr>
          <p:nvPr>
            <p:ph idx="1"/>
          </p:nvPr>
        </p:nvSpPr>
        <p:spPr/>
        <p:txBody>
          <a:bodyPr/>
          <a:lstStyle/>
          <a:p>
            <a:r>
              <a:rPr lang="fr-FR" dirty="0"/>
              <a:t> </a:t>
            </a:r>
            <a:r>
              <a:rPr lang="fr-FR" sz="4000" dirty="0"/>
              <a:t>s’adresse à toutes les dimensions de l’individu, y compris à son système de valeurs</a:t>
            </a:r>
          </a:p>
          <a:p>
            <a:pPr marL="0" indent="0">
              <a:buNone/>
            </a:pPr>
            <a:endParaRPr lang="fr-FR" dirty="0"/>
          </a:p>
        </p:txBody>
      </p:sp>
      <p:graphicFrame>
        <p:nvGraphicFramePr>
          <p:cNvPr id="7" name="Diagramme 6">
            <a:extLst>
              <a:ext uri="{FF2B5EF4-FFF2-40B4-BE49-F238E27FC236}">
                <a16:creationId xmlns:a16="http://schemas.microsoft.com/office/drawing/2014/main" id="{57928344-1E2D-462F-9167-ABDF905F7CD2}"/>
              </a:ext>
            </a:extLst>
          </p:cNvPr>
          <p:cNvGraphicFramePr/>
          <p:nvPr>
            <p:extLst>
              <p:ext uri="{D42A27DB-BD31-4B8C-83A1-F6EECF244321}">
                <p14:modId xmlns:p14="http://schemas.microsoft.com/office/powerpoint/2010/main" val="2751828340"/>
              </p:ext>
            </p:extLst>
          </p:nvPr>
        </p:nvGraphicFramePr>
        <p:xfrm>
          <a:off x="2032000" y="3299791"/>
          <a:ext cx="8128000" cy="2838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251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2B6D53-A7C2-4D18-BB7C-60DDD67FA61A}"/>
              </a:ext>
            </a:extLst>
          </p:cNvPr>
          <p:cNvSpPr>
            <a:spLocks noGrp="1"/>
          </p:cNvSpPr>
          <p:nvPr>
            <p:ph type="title"/>
          </p:nvPr>
        </p:nvSpPr>
        <p:spPr/>
        <p:txBody>
          <a:bodyPr/>
          <a:lstStyle/>
          <a:p>
            <a:pPr algn="ctr"/>
            <a:r>
              <a:rPr lang="fr-FR" dirty="0"/>
              <a:t>un « apprentissage systémique »</a:t>
            </a:r>
          </a:p>
        </p:txBody>
      </p:sp>
      <p:sp>
        <p:nvSpPr>
          <p:cNvPr id="3" name="Espace réservé du contenu 2">
            <a:extLst>
              <a:ext uri="{FF2B5EF4-FFF2-40B4-BE49-F238E27FC236}">
                <a16:creationId xmlns:a16="http://schemas.microsoft.com/office/drawing/2014/main" id="{3314B4AF-67A3-43BA-8052-F992E0E6BB4C}"/>
              </a:ext>
            </a:extLst>
          </p:cNvPr>
          <p:cNvSpPr>
            <a:spLocks noGrp="1"/>
          </p:cNvSpPr>
          <p:nvPr>
            <p:ph idx="1"/>
          </p:nvPr>
        </p:nvSpPr>
        <p:spPr/>
        <p:txBody>
          <a:bodyPr>
            <a:normAutofit fontScale="77500" lnSpcReduction="20000"/>
          </a:bodyPr>
          <a:lstStyle/>
          <a:p>
            <a:r>
              <a:rPr lang="fr-FR" sz="6000" dirty="0"/>
              <a:t> qui apprend à penser: le local et le global, le présent et l’avenir, la dimension du temps, le passé et le futur, le long terme, l’ici et l’ailleurs</a:t>
            </a:r>
          </a:p>
          <a:p>
            <a:r>
              <a:rPr lang="fr-FR" sz="6000" dirty="0"/>
              <a:t> vise la participation de chacun et met en œuvre un processus complexe, lent, qui profite des échanges d’idées, de points de vue et la recherche collective de solutions. Ses caractéristiques sont: l’incertitude, la réflexion, l’esprit critique, le partage, le respect</a:t>
            </a:r>
          </a:p>
        </p:txBody>
      </p:sp>
    </p:spTree>
    <p:extLst>
      <p:ext uri="{BB962C8B-B14F-4D97-AF65-F5344CB8AC3E}">
        <p14:creationId xmlns:p14="http://schemas.microsoft.com/office/powerpoint/2010/main" val="222067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1CCB49-4438-4A14-A5D6-CABADF86E9F6}"/>
              </a:ext>
            </a:extLst>
          </p:cNvPr>
          <p:cNvSpPr>
            <a:spLocks noGrp="1"/>
          </p:cNvSpPr>
          <p:nvPr>
            <p:ph type="title"/>
          </p:nvPr>
        </p:nvSpPr>
        <p:spPr/>
        <p:txBody>
          <a:bodyPr>
            <a:normAutofit fontScale="90000"/>
          </a:bodyPr>
          <a:lstStyle/>
          <a:p>
            <a:pPr algn="ctr"/>
            <a:r>
              <a:rPr lang="fr-FR" dirty="0"/>
              <a:t>UNE ÉDUCATION À LA RESPONSABILITÉ des valeurs citoyennes à faire acquérir</a:t>
            </a:r>
          </a:p>
        </p:txBody>
      </p:sp>
      <p:graphicFrame>
        <p:nvGraphicFramePr>
          <p:cNvPr id="8" name="Diagramme 7">
            <a:extLst>
              <a:ext uri="{FF2B5EF4-FFF2-40B4-BE49-F238E27FC236}">
                <a16:creationId xmlns:a16="http://schemas.microsoft.com/office/drawing/2014/main" id="{CA197090-ABB8-4AC4-A876-D4380D4EA0BF}"/>
              </a:ext>
            </a:extLst>
          </p:cNvPr>
          <p:cNvGraphicFramePr/>
          <p:nvPr>
            <p:extLst>
              <p:ext uri="{D42A27DB-BD31-4B8C-83A1-F6EECF244321}">
                <p14:modId xmlns:p14="http://schemas.microsoft.com/office/powerpoint/2010/main" val="2959873754"/>
              </p:ext>
            </p:extLst>
          </p:nvPr>
        </p:nvGraphicFramePr>
        <p:xfrm>
          <a:off x="636103" y="1881809"/>
          <a:ext cx="10515599" cy="4810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3438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70B63C-C87F-469B-A4AD-6CC2B3484D1A}"/>
              </a:ext>
            </a:extLst>
          </p:cNvPr>
          <p:cNvSpPr>
            <a:spLocks noGrp="1"/>
          </p:cNvSpPr>
          <p:nvPr>
            <p:ph type="title"/>
          </p:nvPr>
        </p:nvSpPr>
        <p:spPr/>
        <p:txBody>
          <a:bodyPr/>
          <a:lstStyle/>
          <a:p>
            <a:pPr algn="ctr"/>
            <a:r>
              <a:rPr lang="fr-FR" dirty="0"/>
              <a:t>UNE APPROCHE SYSTEMIQUE</a:t>
            </a:r>
          </a:p>
        </p:txBody>
      </p:sp>
      <p:graphicFrame>
        <p:nvGraphicFramePr>
          <p:cNvPr id="13" name="Espace réservé du contenu 12">
            <a:extLst>
              <a:ext uri="{FF2B5EF4-FFF2-40B4-BE49-F238E27FC236}">
                <a16:creationId xmlns:a16="http://schemas.microsoft.com/office/drawing/2014/main" id="{72891B29-2812-43FB-A7CA-8FB2A8BF3A39}"/>
              </a:ext>
            </a:extLst>
          </p:cNvPr>
          <p:cNvGraphicFramePr>
            <a:graphicFrameLocks noGrp="1"/>
          </p:cNvGraphicFramePr>
          <p:nvPr>
            <p:ph idx="1"/>
            <p:extLst>
              <p:ext uri="{D42A27DB-BD31-4B8C-83A1-F6EECF244321}">
                <p14:modId xmlns:p14="http://schemas.microsoft.com/office/powerpoint/2010/main" val="1855080109"/>
              </p:ext>
            </p:extLst>
          </p:nvPr>
        </p:nvGraphicFramePr>
        <p:xfrm>
          <a:off x="838200" y="2001077"/>
          <a:ext cx="10515600" cy="3279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0983458"/>
      </p:ext>
    </p:extLst>
  </p:cSld>
  <p:clrMapOvr>
    <a:masterClrMapping/>
  </p:clrMapOvr>
</p:sld>
</file>

<file path=ppt/theme/theme1.xml><?xml version="1.0" encoding="utf-8"?>
<a:theme xmlns:a="http://schemas.openxmlformats.org/drawingml/2006/main" name="SketchyVTI">
  <a:themeElements>
    <a:clrScheme name="AnalogousFromRegularSeedLeftStep">
      <a:dk1>
        <a:srgbClr val="000000"/>
      </a:dk1>
      <a:lt1>
        <a:srgbClr val="FFFFFF"/>
      </a:lt1>
      <a:dk2>
        <a:srgbClr val="1B2B30"/>
      </a:dk2>
      <a:lt2>
        <a:srgbClr val="F1F3F0"/>
      </a:lt2>
      <a:accent1>
        <a:srgbClr val="D129E7"/>
      </a:accent1>
      <a:accent2>
        <a:srgbClr val="7620D6"/>
      </a:accent2>
      <a:accent3>
        <a:srgbClr val="3329E7"/>
      </a:accent3>
      <a:accent4>
        <a:srgbClr val="175CD5"/>
      </a:accent4>
      <a:accent5>
        <a:srgbClr val="27BAE3"/>
      </a:accent5>
      <a:accent6>
        <a:srgbClr val="15C2A0"/>
      </a:accent6>
      <a:hlink>
        <a:srgbClr val="409D34"/>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0</TotalTime>
  <Words>225</Words>
  <Application>Microsoft Office PowerPoint</Application>
  <PresentationFormat>Grand écran</PresentationFormat>
  <Paragraphs>39</Paragraphs>
  <Slides>7</Slides>
  <Notes>0</Notes>
  <HiddenSlides>0</HiddenSlides>
  <MMClips>1</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vt:i4>
      </vt:variant>
    </vt:vector>
  </HeadingPairs>
  <TitlesOfParts>
    <vt:vector size="12" baseType="lpstr">
      <vt:lpstr>Arial</vt:lpstr>
      <vt:lpstr>Modern Love</vt:lpstr>
      <vt:lpstr>Open Sans</vt:lpstr>
      <vt:lpstr>The Hand</vt:lpstr>
      <vt:lpstr>SketchyVTI</vt:lpstr>
      <vt:lpstr>La démarche de projet</vt:lpstr>
      <vt:lpstr>Source</vt:lpstr>
      <vt:lpstr>UN CHAMP TRANSVERSAL</vt:lpstr>
      <vt:lpstr>UN PROCESSUS D’APPRENTISSAGE GLOBAL</vt:lpstr>
      <vt:lpstr>un « apprentissage systémique »</vt:lpstr>
      <vt:lpstr>UNE ÉDUCATION À LA RESPONSABILITÉ des valeurs citoyennes à faire acquérir</vt:lpstr>
      <vt:lpstr>UNE APPROCHE SYSTEMIQUE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démarche de projet</dc:title>
  <dc:creator>Arnaud Mermet</dc:creator>
  <cp:lastModifiedBy>Arnaud Mermet</cp:lastModifiedBy>
  <cp:revision>1</cp:revision>
  <dcterms:created xsi:type="dcterms:W3CDTF">2021-09-29T08:50:07Z</dcterms:created>
  <dcterms:modified xsi:type="dcterms:W3CDTF">2021-09-30T11:59:54Z</dcterms:modified>
</cp:coreProperties>
</file>