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AF84BC-4DAD-48A5-AD07-0BBFC012D3AA}" v="57" dt="2021-09-30T14:19:39.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aud Mermet" userId="a79a72fc4e4927c1" providerId="LiveId" clId="{39AF84BC-4DAD-48A5-AD07-0BBFC012D3AA}"/>
    <pc:docChg chg="undo custSel addSld modSld">
      <pc:chgData name="Arnaud Mermet" userId="a79a72fc4e4927c1" providerId="LiveId" clId="{39AF84BC-4DAD-48A5-AD07-0BBFC012D3AA}" dt="2021-09-30T14:19:39.639" v="152" actId="20577"/>
      <pc:docMkLst>
        <pc:docMk/>
      </pc:docMkLst>
      <pc:sldChg chg="modSp">
        <pc:chgData name="Arnaud Mermet" userId="a79a72fc4e4927c1" providerId="LiveId" clId="{39AF84BC-4DAD-48A5-AD07-0BBFC012D3AA}" dt="2021-09-30T14:19:39.639" v="152" actId="20577"/>
        <pc:sldMkLst>
          <pc:docMk/>
          <pc:sldMk cId="2711912994" sldId="258"/>
        </pc:sldMkLst>
        <pc:graphicFrameChg chg="mod">
          <ac:chgData name="Arnaud Mermet" userId="a79a72fc4e4927c1" providerId="LiveId" clId="{39AF84BC-4DAD-48A5-AD07-0BBFC012D3AA}" dt="2021-09-30T14:19:39.639" v="152" actId="20577"/>
          <ac:graphicFrameMkLst>
            <pc:docMk/>
            <pc:sldMk cId="2711912994" sldId="258"/>
            <ac:graphicFrameMk id="5" creationId="{B7B67609-AB41-448F-BFC4-3B39FB249CAC}"/>
          </ac:graphicFrameMkLst>
        </pc:graphicFrameChg>
      </pc:sldChg>
      <pc:sldChg chg="addSp delSp modSp new mod setBg">
        <pc:chgData name="Arnaud Mermet" userId="a79a72fc4e4927c1" providerId="LiveId" clId="{39AF84BC-4DAD-48A5-AD07-0BBFC012D3AA}" dt="2021-09-29T16:27:59.090" v="122" actId="122"/>
        <pc:sldMkLst>
          <pc:docMk/>
          <pc:sldMk cId="345263446" sldId="261"/>
        </pc:sldMkLst>
        <pc:spChg chg="mod">
          <ac:chgData name="Arnaud Mermet" userId="a79a72fc4e4927c1" providerId="LiveId" clId="{39AF84BC-4DAD-48A5-AD07-0BBFC012D3AA}" dt="2021-09-29T16:21:01.366" v="35" actId="26606"/>
          <ac:spMkLst>
            <pc:docMk/>
            <pc:sldMk cId="345263446" sldId="261"/>
            <ac:spMk id="2" creationId="{DC568951-2584-4060-90D5-681986D86791}"/>
          </ac:spMkLst>
        </pc:spChg>
        <pc:spChg chg="add del mod">
          <ac:chgData name="Arnaud Mermet" userId="a79a72fc4e4927c1" providerId="LiveId" clId="{39AF84BC-4DAD-48A5-AD07-0BBFC012D3AA}" dt="2021-09-29T16:21:01.366" v="35" actId="26606"/>
          <ac:spMkLst>
            <pc:docMk/>
            <pc:sldMk cId="345263446" sldId="261"/>
            <ac:spMk id="3" creationId="{667CA2BF-C214-4F4C-B82F-3FC5C718A8C4}"/>
          </ac:spMkLst>
        </pc:spChg>
        <pc:spChg chg="add del">
          <ac:chgData name="Arnaud Mermet" userId="a79a72fc4e4927c1" providerId="LiveId" clId="{39AF84BC-4DAD-48A5-AD07-0BBFC012D3AA}" dt="2021-09-29T16:20:53.693" v="30" actId="26606"/>
          <ac:spMkLst>
            <pc:docMk/>
            <pc:sldMk cId="345263446" sldId="261"/>
            <ac:spMk id="9" creationId="{EE1530B0-6F96-46C0-8B3E-3215CB756BE4}"/>
          </ac:spMkLst>
        </pc:spChg>
        <pc:spChg chg="add del">
          <ac:chgData name="Arnaud Mermet" userId="a79a72fc4e4927c1" providerId="LiveId" clId="{39AF84BC-4DAD-48A5-AD07-0BBFC012D3AA}" dt="2021-09-29T16:20:53.693" v="30" actId="26606"/>
          <ac:spMkLst>
            <pc:docMk/>
            <pc:sldMk cId="345263446" sldId="261"/>
            <ac:spMk id="11" creationId="{754910CF-1B56-45D3-960A-E89F7B3B9131}"/>
          </ac:spMkLst>
        </pc:spChg>
        <pc:spChg chg="add">
          <ac:chgData name="Arnaud Mermet" userId="a79a72fc4e4927c1" providerId="LiveId" clId="{39AF84BC-4DAD-48A5-AD07-0BBFC012D3AA}" dt="2021-09-29T16:21:01.366" v="35" actId="26606"/>
          <ac:spMkLst>
            <pc:docMk/>
            <pc:sldMk cId="345263446" sldId="261"/>
            <ac:spMk id="17" creationId="{EE1530B0-6F96-46C0-8B3E-3215CB756BE4}"/>
          </ac:spMkLst>
        </pc:spChg>
        <pc:spChg chg="add">
          <ac:chgData name="Arnaud Mermet" userId="a79a72fc4e4927c1" providerId="LiveId" clId="{39AF84BC-4DAD-48A5-AD07-0BBFC012D3AA}" dt="2021-09-29T16:21:01.366" v="35" actId="26606"/>
          <ac:spMkLst>
            <pc:docMk/>
            <pc:sldMk cId="345263446" sldId="261"/>
            <ac:spMk id="18" creationId="{754910CF-1B56-45D3-960A-E89F7B3B9131}"/>
          </ac:spMkLst>
        </pc:spChg>
        <pc:graphicFrameChg chg="add del">
          <ac:chgData name="Arnaud Mermet" userId="a79a72fc4e4927c1" providerId="LiveId" clId="{39AF84BC-4DAD-48A5-AD07-0BBFC012D3AA}" dt="2021-09-29T16:20:53.693" v="30" actId="26606"/>
          <ac:graphicFrameMkLst>
            <pc:docMk/>
            <pc:sldMk cId="345263446" sldId="261"/>
            <ac:graphicFrameMk id="5" creationId="{9A082EA0-682F-4918-A4C2-7F05A85CF7E7}"/>
          </ac:graphicFrameMkLst>
        </pc:graphicFrameChg>
        <pc:graphicFrameChg chg="add del">
          <ac:chgData name="Arnaud Mermet" userId="a79a72fc4e4927c1" providerId="LiveId" clId="{39AF84BC-4DAD-48A5-AD07-0BBFC012D3AA}" dt="2021-09-29T16:20:56.904" v="32" actId="26606"/>
          <ac:graphicFrameMkLst>
            <pc:docMk/>
            <pc:sldMk cId="345263446" sldId="261"/>
            <ac:graphicFrameMk id="13" creationId="{85377B72-4AE5-40A3-A247-EDAB8F2CFA54}"/>
          </ac:graphicFrameMkLst>
        </pc:graphicFrameChg>
        <pc:graphicFrameChg chg="add del">
          <ac:chgData name="Arnaud Mermet" userId="a79a72fc4e4927c1" providerId="LiveId" clId="{39AF84BC-4DAD-48A5-AD07-0BBFC012D3AA}" dt="2021-09-29T16:21:01.324" v="34" actId="26606"/>
          <ac:graphicFrameMkLst>
            <pc:docMk/>
            <pc:sldMk cId="345263446" sldId="261"/>
            <ac:graphicFrameMk id="15" creationId="{E598D147-8CA3-4C02-9488-4F69BE1C0661}"/>
          </ac:graphicFrameMkLst>
        </pc:graphicFrameChg>
        <pc:graphicFrameChg chg="add mod">
          <ac:chgData name="Arnaud Mermet" userId="a79a72fc4e4927c1" providerId="LiveId" clId="{39AF84BC-4DAD-48A5-AD07-0BBFC012D3AA}" dt="2021-09-29T16:27:59.090" v="122" actId="122"/>
          <ac:graphicFrameMkLst>
            <pc:docMk/>
            <pc:sldMk cId="345263446" sldId="261"/>
            <ac:graphicFrameMk id="19" creationId="{9A082EA0-682F-4918-A4C2-7F05A85CF7E7}"/>
          </ac:graphicFrameMkLst>
        </pc:graphicFrameChg>
      </pc:sldChg>
      <pc:sldChg chg="addSp delSp modSp new mod setBg setClrOvrMap">
        <pc:chgData name="Arnaud Mermet" userId="a79a72fc4e4927c1" providerId="LiveId" clId="{39AF84BC-4DAD-48A5-AD07-0BBFC012D3AA}" dt="2021-09-29T16:26:11.093" v="110" actId="20577"/>
        <pc:sldMkLst>
          <pc:docMk/>
          <pc:sldMk cId="2040986061" sldId="262"/>
        </pc:sldMkLst>
        <pc:spChg chg="mod">
          <ac:chgData name="Arnaud Mermet" userId="a79a72fc4e4927c1" providerId="LiveId" clId="{39AF84BC-4DAD-48A5-AD07-0BBFC012D3AA}" dt="2021-09-29T16:25:26.404" v="96" actId="790"/>
          <ac:spMkLst>
            <pc:docMk/>
            <pc:sldMk cId="2040986061" sldId="262"/>
            <ac:spMk id="2" creationId="{422836CD-C58B-4920-9883-07045306BCCB}"/>
          </ac:spMkLst>
        </pc:spChg>
        <pc:spChg chg="add del mod">
          <ac:chgData name="Arnaud Mermet" userId="a79a72fc4e4927c1" providerId="LiveId" clId="{39AF84BC-4DAD-48A5-AD07-0BBFC012D3AA}" dt="2021-09-29T16:22:46.503" v="73" actId="26606"/>
          <ac:spMkLst>
            <pc:docMk/>
            <pc:sldMk cId="2040986061" sldId="262"/>
            <ac:spMk id="3" creationId="{18A2263F-82B6-48B1-96E5-452EAFF6B1D8}"/>
          </ac:spMkLst>
        </pc:spChg>
        <pc:spChg chg="add del">
          <ac:chgData name="Arnaud Mermet" userId="a79a72fc4e4927c1" providerId="LiveId" clId="{39AF84BC-4DAD-48A5-AD07-0BBFC012D3AA}" dt="2021-09-29T16:22:46.468" v="72" actId="26606"/>
          <ac:spMkLst>
            <pc:docMk/>
            <pc:sldMk cId="2040986061" sldId="262"/>
            <ac:spMk id="9" creationId="{EE1530B0-6F96-46C0-8B3E-3215CB756BE4}"/>
          </ac:spMkLst>
        </pc:spChg>
        <pc:spChg chg="add del">
          <ac:chgData name="Arnaud Mermet" userId="a79a72fc4e4927c1" providerId="LiveId" clId="{39AF84BC-4DAD-48A5-AD07-0BBFC012D3AA}" dt="2021-09-29T16:22:46.468" v="72" actId="26606"/>
          <ac:spMkLst>
            <pc:docMk/>
            <pc:sldMk cId="2040986061" sldId="262"/>
            <ac:spMk id="11" creationId="{754910CF-1B56-45D3-960A-E89F7B3B9131}"/>
          </ac:spMkLst>
        </pc:spChg>
        <pc:spChg chg="add mod">
          <ac:chgData name="Arnaud Mermet" userId="a79a72fc4e4927c1" providerId="LiveId" clId="{39AF84BC-4DAD-48A5-AD07-0BBFC012D3AA}" dt="2021-09-29T16:26:11.093" v="110" actId="20577"/>
          <ac:spMkLst>
            <pc:docMk/>
            <pc:sldMk cId="2040986061" sldId="262"/>
            <ac:spMk id="12" creationId="{DF63BE28-92AA-42B0-8B7F-3619DE6FF4E6}"/>
          </ac:spMkLst>
        </pc:spChg>
        <pc:spChg chg="add del">
          <ac:chgData name="Arnaud Mermet" userId="a79a72fc4e4927c1" providerId="LiveId" clId="{39AF84BC-4DAD-48A5-AD07-0BBFC012D3AA}" dt="2021-09-29T16:24:24.406" v="86" actId="26606"/>
          <ac:spMkLst>
            <pc:docMk/>
            <pc:sldMk cId="2040986061" sldId="262"/>
            <ac:spMk id="13" creationId="{EE1530B0-6F96-46C0-8B3E-3215CB756BE4}"/>
          </ac:spMkLst>
        </pc:spChg>
        <pc:spChg chg="add del">
          <ac:chgData name="Arnaud Mermet" userId="a79a72fc4e4927c1" providerId="LiveId" clId="{39AF84BC-4DAD-48A5-AD07-0BBFC012D3AA}" dt="2021-09-29T16:24:24.406" v="86" actId="26606"/>
          <ac:spMkLst>
            <pc:docMk/>
            <pc:sldMk cId="2040986061" sldId="262"/>
            <ac:spMk id="14" creationId="{754910CF-1B56-45D3-960A-E89F7B3B9131}"/>
          </ac:spMkLst>
        </pc:spChg>
        <pc:spChg chg="add del">
          <ac:chgData name="Arnaud Mermet" userId="a79a72fc4e4927c1" providerId="LiveId" clId="{39AF84BC-4DAD-48A5-AD07-0BBFC012D3AA}" dt="2021-09-29T16:24:51.649" v="90" actId="26606"/>
          <ac:spMkLst>
            <pc:docMk/>
            <pc:sldMk cId="2040986061" sldId="262"/>
            <ac:spMk id="20" creationId="{E844E128-FF69-4E9F-8327-6B504B3C5AE1}"/>
          </ac:spMkLst>
        </pc:spChg>
        <pc:spChg chg="add">
          <ac:chgData name="Arnaud Mermet" userId="a79a72fc4e4927c1" providerId="LiveId" clId="{39AF84BC-4DAD-48A5-AD07-0BBFC012D3AA}" dt="2021-09-29T16:24:51.649" v="90" actId="26606"/>
          <ac:spMkLst>
            <pc:docMk/>
            <pc:sldMk cId="2040986061" sldId="262"/>
            <ac:spMk id="27" creationId="{E9BA134F-37B6-498A-B46D-040B86E5DA35}"/>
          </ac:spMkLst>
        </pc:spChg>
        <pc:spChg chg="add">
          <ac:chgData name="Arnaud Mermet" userId="a79a72fc4e4927c1" providerId="LiveId" clId="{39AF84BC-4DAD-48A5-AD07-0BBFC012D3AA}" dt="2021-09-29T16:24:51.649" v="90" actId="26606"/>
          <ac:spMkLst>
            <pc:docMk/>
            <pc:sldMk cId="2040986061" sldId="262"/>
            <ac:spMk id="29" creationId="{2BFE3F30-11E0-4842-8523-7222538C8293}"/>
          </ac:spMkLst>
        </pc:spChg>
        <pc:graphicFrameChg chg="add del">
          <ac:chgData name="Arnaud Mermet" userId="a79a72fc4e4927c1" providerId="LiveId" clId="{39AF84BC-4DAD-48A5-AD07-0BBFC012D3AA}" dt="2021-09-29T16:22:46.468" v="72" actId="26606"/>
          <ac:graphicFrameMkLst>
            <pc:docMk/>
            <pc:sldMk cId="2040986061" sldId="262"/>
            <ac:graphicFrameMk id="5" creationId="{B6E80172-2B55-4279-AAE0-92C792FDBFF2}"/>
          </ac:graphicFrameMkLst>
        </pc:graphicFrameChg>
        <pc:graphicFrameChg chg="add mod ord modGraphic">
          <ac:chgData name="Arnaud Mermet" userId="a79a72fc4e4927c1" providerId="LiveId" clId="{39AF84BC-4DAD-48A5-AD07-0BBFC012D3AA}" dt="2021-09-29T16:25:58.152" v="104" actId="122"/>
          <ac:graphicFrameMkLst>
            <pc:docMk/>
            <pc:sldMk cId="2040986061" sldId="262"/>
            <ac:graphicFrameMk id="15" creationId="{740890E4-9C73-4D16-AD75-48683C2FF960}"/>
          </ac:graphicFrameMkLst>
        </pc:graphicFrameChg>
        <pc:cxnChg chg="add del">
          <ac:chgData name="Arnaud Mermet" userId="a79a72fc4e4927c1" providerId="LiveId" clId="{39AF84BC-4DAD-48A5-AD07-0BBFC012D3AA}" dt="2021-09-29T16:24:51.649" v="90" actId="26606"/>
          <ac:cxnSpMkLst>
            <pc:docMk/>
            <pc:sldMk cId="2040986061" sldId="262"/>
            <ac:cxnSpMk id="22" creationId="{055CEADF-09EA-423C-8C45-F94AF44D5AF0}"/>
          </ac:cxnSpMkLst>
        </pc:cxnChg>
        <pc:cxnChg chg="add">
          <ac:chgData name="Arnaud Mermet" userId="a79a72fc4e4927c1" providerId="LiveId" clId="{39AF84BC-4DAD-48A5-AD07-0BBFC012D3AA}" dt="2021-09-29T16:24:51.649" v="90" actId="26606"/>
          <ac:cxnSpMkLst>
            <pc:docMk/>
            <pc:sldMk cId="2040986061" sldId="262"/>
            <ac:cxnSpMk id="31" creationId="{67E7D319-545A-41CD-95DF-4DE4FA8A46B1}"/>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5DA658-4FDC-47EB-AAC3-EC47B546105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E11017B-AC23-4220-91D4-0023E99EF006}">
      <dgm:prSet/>
      <dgm:spPr/>
      <dgm:t>
        <a:bodyPr/>
        <a:lstStyle/>
        <a:p>
          <a:r>
            <a:rPr lang="fr-FR" b="0" i="0"/>
            <a:t>Il est d’abord le représentant de ses camarades avant d’être un acteur : il ne met pas en place des actions tout seul mais motive ses camarades à agir avec lui.</a:t>
          </a:r>
          <a:endParaRPr lang="en-US"/>
        </a:p>
      </dgm:t>
    </dgm:pt>
    <dgm:pt modelId="{A8DD936C-97AE-46CC-91C9-309B01794E1D}" type="parTrans" cxnId="{86217BDA-C039-4D4A-BDBC-C03BAF37BFFB}">
      <dgm:prSet/>
      <dgm:spPr/>
      <dgm:t>
        <a:bodyPr/>
        <a:lstStyle/>
        <a:p>
          <a:endParaRPr lang="en-US"/>
        </a:p>
      </dgm:t>
    </dgm:pt>
    <dgm:pt modelId="{B13F59C5-1795-4427-A388-2E02FFD78848}" type="sibTrans" cxnId="{86217BDA-C039-4D4A-BDBC-C03BAF37BFFB}">
      <dgm:prSet/>
      <dgm:spPr/>
      <dgm:t>
        <a:bodyPr/>
        <a:lstStyle/>
        <a:p>
          <a:endParaRPr lang="en-US"/>
        </a:p>
      </dgm:t>
    </dgm:pt>
    <dgm:pt modelId="{89235F5E-3814-4A64-8264-72D60DF74DCE}">
      <dgm:prSet/>
      <dgm:spPr/>
      <dgm:t>
        <a:bodyPr/>
        <a:lstStyle/>
        <a:p>
          <a:r>
            <a:rPr lang="fr-FR" b="0" i="0"/>
            <a:t>Son objectif est d’être le lien entre ses camarades et les référents de l’établissement dans lequel il se trouve pour réaliser des actions concrètes durant l’année. </a:t>
          </a:r>
          <a:endParaRPr lang="en-US"/>
        </a:p>
      </dgm:t>
    </dgm:pt>
    <dgm:pt modelId="{6ECFD693-8E00-4A3C-A071-DBEC2062916B}" type="parTrans" cxnId="{BE99B940-2D7F-4EA7-AC14-8C35A00BEE59}">
      <dgm:prSet/>
      <dgm:spPr/>
      <dgm:t>
        <a:bodyPr/>
        <a:lstStyle/>
        <a:p>
          <a:endParaRPr lang="en-US"/>
        </a:p>
      </dgm:t>
    </dgm:pt>
    <dgm:pt modelId="{8091739D-47B9-4CB8-A255-E2161580CE97}" type="sibTrans" cxnId="{BE99B940-2D7F-4EA7-AC14-8C35A00BEE59}">
      <dgm:prSet/>
      <dgm:spPr/>
      <dgm:t>
        <a:bodyPr/>
        <a:lstStyle/>
        <a:p>
          <a:endParaRPr lang="en-US"/>
        </a:p>
      </dgm:t>
    </dgm:pt>
    <dgm:pt modelId="{122EE804-2E9B-4AF7-98FE-201669F0E646}">
      <dgm:prSet/>
      <dgm:spPr/>
      <dgm:t>
        <a:bodyPr/>
        <a:lstStyle/>
        <a:p>
          <a:r>
            <a:rPr lang="fr-FR" b="0" i="0"/>
            <a:t>Il doit aussi veiller à transmettre les bons gestes et réflexes écologiques.</a:t>
          </a:r>
          <a:endParaRPr lang="en-US"/>
        </a:p>
      </dgm:t>
    </dgm:pt>
    <dgm:pt modelId="{8C7AA341-594F-4124-B960-1A444CC504BB}" type="parTrans" cxnId="{70F1C72F-2DD9-4EFD-91DB-2161A94E25D6}">
      <dgm:prSet/>
      <dgm:spPr/>
      <dgm:t>
        <a:bodyPr/>
        <a:lstStyle/>
        <a:p>
          <a:endParaRPr lang="en-US"/>
        </a:p>
      </dgm:t>
    </dgm:pt>
    <dgm:pt modelId="{DA97EC40-277E-49CC-BFA5-DB92EA88B75B}" type="sibTrans" cxnId="{70F1C72F-2DD9-4EFD-91DB-2161A94E25D6}">
      <dgm:prSet/>
      <dgm:spPr/>
      <dgm:t>
        <a:bodyPr/>
        <a:lstStyle/>
        <a:p>
          <a:endParaRPr lang="en-US"/>
        </a:p>
      </dgm:t>
    </dgm:pt>
    <dgm:pt modelId="{2EE0B1FA-FA78-4FD1-9E03-ADE4DB5125AD}" type="pres">
      <dgm:prSet presAssocID="{F75DA658-4FDC-47EB-AAC3-EC47B546105D}" presName="linear" presStyleCnt="0">
        <dgm:presLayoutVars>
          <dgm:animLvl val="lvl"/>
          <dgm:resizeHandles val="exact"/>
        </dgm:presLayoutVars>
      </dgm:prSet>
      <dgm:spPr/>
    </dgm:pt>
    <dgm:pt modelId="{BE37A98D-B149-4BF8-894F-E6A2044A0B14}" type="pres">
      <dgm:prSet presAssocID="{DE11017B-AC23-4220-91D4-0023E99EF006}" presName="parentText" presStyleLbl="node1" presStyleIdx="0" presStyleCnt="3">
        <dgm:presLayoutVars>
          <dgm:chMax val="0"/>
          <dgm:bulletEnabled val="1"/>
        </dgm:presLayoutVars>
      </dgm:prSet>
      <dgm:spPr/>
    </dgm:pt>
    <dgm:pt modelId="{A14F702C-8B19-4974-9C5B-4AE7166AEA40}" type="pres">
      <dgm:prSet presAssocID="{B13F59C5-1795-4427-A388-2E02FFD78848}" presName="spacer" presStyleCnt="0"/>
      <dgm:spPr/>
    </dgm:pt>
    <dgm:pt modelId="{38BCDEEB-FCA7-4CE6-84F0-71C1DDC2BD7F}" type="pres">
      <dgm:prSet presAssocID="{89235F5E-3814-4A64-8264-72D60DF74DCE}" presName="parentText" presStyleLbl="node1" presStyleIdx="1" presStyleCnt="3">
        <dgm:presLayoutVars>
          <dgm:chMax val="0"/>
          <dgm:bulletEnabled val="1"/>
        </dgm:presLayoutVars>
      </dgm:prSet>
      <dgm:spPr/>
    </dgm:pt>
    <dgm:pt modelId="{FE2DB6F9-E2BC-49F7-BBF1-BCCA18B38021}" type="pres">
      <dgm:prSet presAssocID="{8091739D-47B9-4CB8-A255-E2161580CE97}" presName="spacer" presStyleCnt="0"/>
      <dgm:spPr/>
    </dgm:pt>
    <dgm:pt modelId="{102FF4FB-8B3F-4AE5-B751-3C9BD328469D}" type="pres">
      <dgm:prSet presAssocID="{122EE804-2E9B-4AF7-98FE-201669F0E646}" presName="parentText" presStyleLbl="node1" presStyleIdx="2" presStyleCnt="3">
        <dgm:presLayoutVars>
          <dgm:chMax val="0"/>
          <dgm:bulletEnabled val="1"/>
        </dgm:presLayoutVars>
      </dgm:prSet>
      <dgm:spPr/>
    </dgm:pt>
  </dgm:ptLst>
  <dgm:cxnLst>
    <dgm:cxn modelId="{70F1C72F-2DD9-4EFD-91DB-2161A94E25D6}" srcId="{F75DA658-4FDC-47EB-AAC3-EC47B546105D}" destId="{122EE804-2E9B-4AF7-98FE-201669F0E646}" srcOrd="2" destOrd="0" parTransId="{8C7AA341-594F-4124-B960-1A444CC504BB}" sibTransId="{DA97EC40-277E-49CC-BFA5-DB92EA88B75B}"/>
    <dgm:cxn modelId="{BE99B940-2D7F-4EA7-AC14-8C35A00BEE59}" srcId="{F75DA658-4FDC-47EB-AAC3-EC47B546105D}" destId="{89235F5E-3814-4A64-8264-72D60DF74DCE}" srcOrd="1" destOrd="0" parTransId="{6ECFD693-8E00-4A3C-A071-DBEC2062916B}" sibTransId="{8091739D-47B9-4CB8-A255-E2161580CE97}"/>
    <dgm:cxn modelId="{78DB955F-B9EF-44C7-9292-52D06CB59655}" type="presOf" srcId="{DE11017B-AC23-4220-91D4-0023E99EF006}" destId="{BE37A98D-B149-4BF8-894F-E6A2044A0B14}" srcOrd="0" destOrd="0" presId="urn:microsoft.com/office/officeart/2005/8/layout/vList2"/>
    <dgm:cxn modelId="{1F972C88-7B8B-409B-B718-493643A5F62A}" type="presOf" srcId="{89235F5E-3814-4A64-8264-72D60DF74DCE}" destId="{38BCDEEB-FCA7-4CE6-84F0-71C1DDC2BD7F}" srcOrd="0" destOrd="0" presId="urn:microsoft.com/office/officeart/2005/8/layout/vList2"/>
    <dgm:cxn modelId="{5D2246C8-752E-428B-BFFC-8B9F07AC2BD5}" type="presOf" srcId="{F75DA658-4FDC-47EB-AAC3-EC47B546105D}" destId="{2EE0B1FA-FA78-4FD1-9E03-ADE4DB5125AD}" srcOrd="0" destOrd="0" presId="urn:microsoft.com/office/officeart/2005/8/layout/vList2"/>
    <dgm:cxn modelId="{86217BDA-C039-4D4A-BDBC-C03BAF37BFFB}" srcId="{F75DA658-4FDC-47EB-AAC3-EC47B546105D}" destId="{DE11017B-AC23-4220-91D4-0023E99EF006}" srcOrd="0" destOrd="0" parTransId="{A8DD936C-97AE-46CC-91C9-309B01794E1D}" sibTransId="{B13F59C5-1795-4427-A388-2E02FFD78848}"/>
    <dgm:cxn modelId="{4B0A3BEE-987A-4701-BF56-3A03AA77FA69}" type="presOf" srcId="{122EE804-2E9B-4AF7-98FE-201669F0E646}" destId="{102FF4FB-8B3F-4AE5-B751-3C9BD328469D}" srcOrd="0" destOrd="0" presId="urn:microsoft.com/office/officeart/2005/8/layout/vList2"/>
    <dgm:cxn modelId="{05B89DED-B3A8-4467-B108-22EE6B94A11B}" type="presParOf" srcId="{2EE0B1FA-FA78-4FD1-9E03-ADE4DB5125AD}" destId="{BE37A98D-B149-4BF8-894F-E6A2044A0B14}" srcOrd="0" destOrd="0" presId="urn:microsoft.com/office/officeart/2005/8/layout/vList2"/>
    <dgm:cxn modelId="{FAF92F42-82EE-401F-A32B-973099CE7C98}" type="presParOf" srcId="{2EE0B1FA-FA78-4FD1-9E03-ADE4DB5125AD}" destId="{A14F702C-8B19-4974-9C5B-4AE7166AEA40}" srcOrd="1" destOrd="0" presId="urn:microsoft.com/office/officeart/2005/8/layout/vList2"/>
    <dgm:cxn modelId="{41E45405-7AB6-482D-ABB8-F65F2D824C58}" type="presParOf" srcId="{2EE0B1FA-FA78-4FD1-9E03-ADE4DB5125AD}" destId="{38BCDEEB-FCA7-4CE6-84F0-71C1DDC2BD7F}" srcOrd="2" destOrd="0" presId="urn:microsoft.com/office/officeart/2005/8/layout/vList2"/>
    <dgm:cxn modelId="{35DEBAE3-0622-4E4C-A90B-F025ABE03DCA}" type="presParOf" srcId="{2EE0B1FA-FA78-4FD1-9E03-ADE4DB5125AD}" destId="{FE2DB6F9-E2BC-49F7-BBF1-BCCA18B38021}" srcOrd="3" destOrd="0" presId="urn:microsoft.com/office/officeart/2005/8/layout/vList2"/>
    <dgm:cxn modelId="{A19EF8DB-A989-4930-8C5D-414B10C1267C}" type="presParOf" srcId="{2EE0B1FA-FA78-4FD1-9E03-ADE4DB5125AD}" destId="{102FF4FB-8B3F-4AE5-B751-3C9BD32846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92C92-DB8E-40EB-AF16-CCBB07BBA2A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36AE6ED-9ACF-471B-9D00-B97738A653F8}">
      <dgm:prSet/>
      <dgm:spPr/>
      <dgm:t>
        <a:bodyPr/>
        <a:lstStyle/>
        <a:p>
          <a:r>
            <a:rPr lang="fr-FR" b="1" i="0" dirty="0"/>
            <a:t>Un relai</a:t>
          </a:r>
          <a:r>
            <a:rPr lang="fr-FR" b="0" i="0" dirty="0"/>
            <a:t> de connaissances, d'informations, d'actualités auprès de ses camarades. Il transmet les idées des élèves aux instances et il informe les classes des projets auxquels elles peuvent s'associer.</a:t>
          </a:r>
          <a:endParaRPr lang="en-US" dirty="0"/>
        </a:p>
      </dgm:t>
    </dgm:pt>
    <dgm:pt modelId="{2D14625F-0D36-486E-8C94-C3673E13E025}" type="parTrans" cxnId="{8112C30F-3891-4897-AD36-8FBEC035246E}">
      <dgm:prSet/>
      <dgm:spPr/>
      <dgm:t>
        <a:bodyPr/>
        <a:lstStyle/>
        <a:p>
          <a:endParaRPr lang="en-US"/>
        </a:p>
      </dgm:t>
    </dgm:pt>
    <dgm:pt modelId="{FC9A70ED-2B12-4958-B523-564BEBC2DB5C}" type="sibTrans" cxnId="{8112C30F-3891-4897-AD36-8FBEC035246E}">
      <dgm:prSet/>
      <dgm:spPr/>
      <dgm:t>
        <a:bodyPr/>
        <a:lstStyle/>
        <a:p>
          <a:endParaRPr lang="en-US"/>
        </a:p>
      </dgm:t>
    </dgm:pt>
    <dgm:pt modelId="{C5CC470C-ADCE-4C73-9A25-36E6B275808D}">
      <dgm:prSet/>
      <dgm:spPr/>
      <dgm:t>
        <a:bodyPr/>
        <a:lstStyle/>
        <a:p>
          <a:r>
            <a:rPr lang="fr-FR" b="1" i="0" dirty="0"/>
            <a:t>Un ambassadeur</a:t>
          </a:r>
          <a:r>
            <a:rPr lang="fr-FR" b="0" i="0" dirty="0"/>
            <a:t> en représentant ses camarades lors de différentes réunions. </a:t>
          </a:r>
          <a:endParaRPr lang="en-US" dirty="0"/>
        </a:p>
      </dgm:t>
    </dgm:pt>
    <dgm:pt modelId="{DE5C8B90-65FF-40B9-8940-917EB2F5D887}" type="parTrans" cxnId="{95D6426D-7C5A-43F9-8A21-E7CB9D43B628}">
      <dgm:prSet/>
      <dgm:spPr/>
      <dgm:t>
        <a:bodyPr/>
        <a:lstStyle/>
        <a:p>
          <a:endParaRPr lang="en-US"/>
        </a:p>
      </dgm:t>
    </dgm:pt>
    <dgm:pt modelId="{8733C492-D84A-4264-9EF9-CC948E60EBF6}" type="sibTrans" cxnId="{95D6426D-7C5A-43F9-8A21-E7CB9D43B628}">
      <dgm:prSet/>
      <dgm:spPr/>
      <dgm:t>
        <a:bodyPr/>
        <a:lstStyle/>
        <a:p>
          <a:endParaRPr lang="en-US"/>
        </a:p>
      </dgm:t>
    </dgm:pt>
    <dgm:pt modelId="{FE7D0E71-A16F-444B-A4ED-A19E142088F5}">
      <dgm:prSet/>
      <dgm:spPr/>
      <dgm:t>
        <a:bodyPr/>
        <a:lstStyle/>
        <a:p>
          <a:r>
            <a:rPr lang="fr-FR" b="1" i="0" dirty="0"/>
            <a:t>Un décideur</a:t>
          </a:r>
          <a:r>
            <a:rPr lang="fr-FR" b="0" i="0" dirty="0"/>
            <a:t> et un moteur dans la mise en place d'actions. Il informe tous ces camarades grâce à des campagnes de communication (affiches, articles dans le journal de l’établissement, articles pour le blog ou le site internet, transmission d'information sur les réseaux sociaux...).</a:t>
          </a:r>
          <a:endParaRPr lang="en-US" dirty="0"/>
        </a:p>
      </dgm:t>
    </dgm:pt>
    <dgm:pt modelId="{0A9D5973-A4F2-4C50-9DF3-E9C42892D2CC}" type="parTrans" cxnId="{E6BE84C0-B6FE-4391-9554-4E1554D3E8C9}">
      <dgm:prSet/>
      <dgm:spPr/>
      <dgm:t>
        <a:bodyPr/>
        <a:lstStyle/>
        <a:p>
          <a:endParaRPr lang="en-US"/>
        </a:p>
      </dgm:t>
    </dgm:pt>
    <dgm:pt modelId="{4548E4D6-FAAF-4732-AD7B-496BAC76B3BF}" type="sibTrans" cxnId="{E6BE84C0-B6FE-4391-9554-4E1554D3E8C9}">
      <dgm:prSet/>
      <dgm:spPr/>
      <dgm:t>
        <a:bodyPr/>
        <a:lstStyle/>
        <a:p>
          <a:endParaRPr lang="en-US"/>
        </a:p>
      </dgm:t>
    </dgm:pt>
    <dgm:pt modelId="{36C69ACD-E609-4F90-93DD-F77193A0A615}">
      <dgm:prSet/>
      <dgm:spPr/>
      <dgm:t>
        <a:bodyPr/>
        <a:lstStyle/>
        <a:p>
          <a:r>
            <a:rPr lang="fr-FR" b="1" i="0"/>
            <a:t>Un garant</a:t>
          </a:r>
          <a:r>
            <a:rPr lang="fr-FR" b="0" i="0"/>
            <a:t> des actions menées en participant aux enquêtes et aux évaluations des projets.</a:t>
          </a:r>
          <a:endParaRPr lang="en-US"/>
        </a:p>
      </dgm:t>
    </dgm:pt>
    <dgm:pt modelId="{9D7EEF23-152E-4CC9-B641-72BF243DAB21}" type="parTrans" cxnId="{01377BD4-05FC-4D7A-9856-ED8DDCB81A3B}">
      <dgm:prSet/>
      <dgm:spPr/>
      <dgm:t>
        <a:bodyPr/>
        <a:lstStyle/>
        <a:p>
          <a:endParaRPr lang="en-US"/>
        </a:p>
      </dgm:t>
    </dgm:pt>
    <dgm:pt modelId="{4CA0F759-E3A3-4D9A-8983-985A12304620}" type="sibTrans" cxnId="{01377BD4-05FC-4D7A-9856-ED8DDCB81A3B}">
      <dgm:prSet/>
      <dgm:spPr/>
      <dgm:t>
        <a:bodyPr/>
        <a:lstStyle/>
        <a:p>
          <a:endParaRPr lang="en-US"/>
        </a:p>
      </dgm:t>
    </dgm:pt>
    <dgm:pt modelId="{215FC8C3-36F8-4BD5-B91E-25A8E0912B4C}" type="pres">
      <dgm:prSet presAssocID="{02A92C92-DB8E-40EB-AF16-CCBB07BBA2A0}" presName="linear" presStyleCnt="0">
        <dgm:presLayoutVars>
          <dgm:animLvl val="lvl"/>
          <dgm:resizeHandles val="exact"/>
        </dgm:presLayoutVars>
      </dgm:prSet>
      <dgm:spPr/>
    </dgm:pt>
    <dgm:pt modelId="{5055B262-2D59-45F7-86B5-5DAA921FB16D}" type="pres">
      <dgm:prSet presAssocID="{836AE6ED-9ACF-471B-9D00-B97738A653F8}" presName="parentText" presStyleLbl="node1" presStyleIdx="0" presStyleCnt="4">
        <dgm:presLayoutVars>
          <dgm:chMax val="0"/>
          <dgm:bulletEnabled val="1"/>
        </dgm:presLayoutVars>
      </dgm:prSet>
      <dgm:spPr/>
    </dgm:pt>
    <dgm:pt modelId="{98D1F578-6AED-4186-9802-883A382E84F7}" type="pres">
      <dgm:prSet presAssocID="{FC9A70ED-2B12-4958-B523-564BEBC2DB5C}" presName="spacer" presStyleCnt="0"/>
      <dgm:spPr/>
    </dgm:pt>
    <dgm:pt modelId="{E6C4E4D7-7373-46D8-8F4F-91FC12E5F9DA}" type="pres">
      <dgm:prSet presAssocID="{C5CC470C-ADCE-4C73-9A25-36E6B275808D}" presName="parentText" presStyleLbl="node1" presStyleIdx="1" presStyleCnt="4">
        <dgm:presLayoutVars>
          <dgm:chMax val="0"/>
          <dgm:bulletEnabled val="1"/>
        </dgm:presLayoutVars>
      </dgm:prSet>
      <dgm:spPr/>
    </dgm:pt>
    <dgm:pt modelId="{B8ADA5AD-386B-4A9A-8507-5712CF7EDA50}" type="pres">
      <dgm:prSet presAssocID="{8733C492-D84A-4264-9EF9-CC948E60EBF6}" presName="spacer" presStyleCnt="0"/>
      <dgm:spPr/>
    </dgm:pt>
    <dgm:pt modelId="{D5DDE5CF-DE3B-469B-AD70-E283E830709C}" type="pres">
      <dgm:prSet presAssocID="{FE7D0E71-A16F-444B-A4ED-A19E142088F5}" presName="parentText" presStyleLbl="node1" presStyleIdx="2" presStyleCnt="4">
        <dgm:presLayoutVars>
          <dgm:chMax val="0"/>
          <dgm:bulletEnabled val="1"/>
        </dgm:presLayoutVars>
      </dgm:prSet>
      <dgm:spPr/>
    </dgm:pt>
    <dgm:pt modelId="{D1EEBCAF-FB3D-4EEB-9FF4-A0A6BB1C4492}" type="pres">
      <dgm:prSet presAssocID="{4548E4D6-FAAF-4732-AD7B-496BAC76B3BF}" presName="spacer" presStyleCnt="0"/>
      <dgm:spPr/>
    </dgm:pt>
    <dgm:pt modelId="{D167DA94-F1B8-4C95-8646-85A0A92B851B}" type="pres">
      <dgm:prSet presAssocID="{36C69ACD-E609-4F90-93DD-F77193A0A615}" presName="parentText" presStyleLbl="node1" presStyleIdx="3" presStyleCnt="4">
        <dgm:presLayoutVars>
          <dgm:chMax val="0"/>
          <dgm:bulletEnabled val="1"/>
        </dgm:presLayoutVars>
      </dgm:prSet>
      <dgm:spPr/>
    </dgm:pt>
  </dgm:ptLst>
  <dgm:cxnLst>
    <dgm:cxn modelId="{8112C30F-3891-4897-AD36-8FBEC035246E}" srcId="{02A92C92-DB8E-40EB-AF16-CCBB07BBA2A0}" destId="{836AE6ED-9ACF-471B-9D00-B97738A653F8}" srcOrd="0" destOrd="0" parTransId="{2D14625F-0D36-486E-8C94-C3673E13E025}" sibTransId="{FC9A70ED-2B12-4958-B523-564BEBC2DB5C}"/>
    <dgm:cxn modelId="{61968E16-5415-470D-81FB-855874223C0C}" type="presOf" srcId="{836AE6ED-9ACF-471B-9D00-B97738A653F8}" destId="{5055B262-2D59-45F7-86B5-5DAA921FB16D}" srcOrd="0" destOrd="0" presId="urn:microsoft.com/office/officeart/2005/8/layout/vList2"/>
    <dgm:cxn modelId="{7C17E020-98E2-4411-98BF-7EF619B671E5}" type="presOf" srcId="{36C69ACD-E609-4F90-93DD-F77193A0A615}" destId="{D167DA94-F1B8-4C95-8646-85A0A92B851B}" srcOrd="0" destOrd="0" presId="urn:microsoft.com/office/officeart/2005/8/layout/vList2"/>
    <dgm:cxn modelId="{95D6426D-7C5A-43F9-8A21-E7CB9D43B628}" srcId="{02A92C92-DB8E-40EB-AF16-CCBB07BBA2A0}" destId="{C5CC470C-ADCE-4C73-9A25-36E6B275808D}" srcOrd="1" destOrd="0" parTransId="{DE5C8B90-65FF-40B9-8940-917EB2F5D887}" sibTransId="{8733C492-D84A-4264-9EF9-CC948E60EBF6}"/>
    <dgm:cxn modelId="{12513056-F62B-42F0-BF20-466E66F24A4F}" type="presOf" srcId="{FE7D0E71-A16F-444B-A4ED-A19E142088F5}" destId="{D5DDE5CF-DE3B-469B-AD70-E283E830709C}" srcOrd="0" destOrd="0" presId="urn:microsoft.com/office/officeart/2005/8/layout/vList2"/>
    <dgm:cxn modelId="{A65975A6-3D20-4CDC-91AA-30FF0B47F09B}" type="presOf" srcId="{C5CC470C-ADCE-4C73-9A25-36E6B275808D}" destId="{E6C4E4D7-7373-46D8-8F4F-91FC12E5F9DA}" srcOrd="0" destOrd="0" presId="urn:microsoft.com/office/officeart/2005/8/layout/vList2"/>
    <dgm:cxn modelId="{77CBE7BA-177E-4C0C-B7F3-2612EA787E5E}" type="presOf" srcId="{02A92C92-DB8E-40EB-AF16-CCBB07BBA2A0}" destId="{215FC8C3-36F8-4BD5-B91E-25A8E0912B4C}" srcOrd="0" destOrd="0" presId="urn:microsoft.com/office/officeart/2005/8/layout/vList2"/>
    <dgm:cxn modelId="{E6BE84C0-B6FE-4391-9554-4E1554D3E8C9}" srcId="{02A92C92-DB8E-40EB-AF16-CCBB07BBA2A0}" destId="{FE7D0E71-A16F-444B-A4ED-A19E142088F5}" srcOrd="2" destOrd="0" parTransId="{0A9D5973-A4F2-4C50-9DF3-E9C42892D2CC}" sibTransId="{4548E4D6-FAAF-4732-AD7B-496BAC76B3BF}"/>
    <dgm:cxn modelId="{01377BD4-05FC-4D7A-9856-ED8DDCB81A3B}" srcId="{02A92C92-DB8E-40EB-AF16-CCBB07BBA2A0}" destId="{36C69ACD-E609-4F90-93DD-F77193A0A615}" srcOrd="3" destOrd="0" parTransId="{9D7EEF23-152E-4CC9-B641-72BF243DAB21}" sibTransId="{4CA0F759-E3A3-4D9A-8983-985A12304620}"/>
    <dgm:cxn modelId="{9DAEF2E9-F384-46C9-9A97-13131178537A}" type="presParOf" srcId="{215FC8C3-36F8-4BD5-B91E-25A8E0912B4C}" destId="{5055B262-2D59-45F7-86B5-5DAA921FB16D}" srcOrd="0" destOrd="0" presId="urn:microsoft.com/office/officeart/2005/8/layout/vList2"/>
    <dgm:cxn modelId="{52454797-E151-4B37-8A51-D58B114C04F4}" type="presParOf" srcId="{215FC8C3-36F8-4BD5-B91E-25A8E0912B4C}" destId="{98D1F578-6AED-4186-9802-883A382E84F7}" srcOrd="1" destOrd="0" presId="urn:microsoft.com/office/officeart/2005/8/layout/vList2"/>
    <dgm:cxn modelId="{92019AD3-41F0-48AB-9EAC-D3BF3F6F2CF5}" type="presParOf" srcId="{215FC8C3-36F8-4BD5-B91E-25A8E0912B4C}" destId="{E6C4E4D7-7373-46D8-8F4F-91FC12E5F9DA}" srcOrd="2" destOrd="0" presId="urn:microsoft.com/office/officeart/2005/8/layout/vList2"/>
    <dgm:cxn modelId="{97458747-9707-44BE-BD72-91817832C493}" type="presParOf" srcId="{215FC8C3-36F8-4BD5-B91E-25A8E0912B4C}" destId="{B8ADA5AD-386B-4A9A-8507-5712CF7EDA50}" srcOrd="3" destOrd="0" presId="urn:microsoft.com/office/officeart/2005/8/layout/vList2"/>
    <dgm:cxn modelId="{F24D5336-0EAC-42B0-9134-11242D4C4BD9}" type="presParOf" srcId="{215FC8C3-36F8-4BD5-B91E-25A8E0912B4C}" destId="{D5DDE5CF-DE3B-469B-AD70-E283E830709C}" srcOrd="4" destOrd="0" presId="urn:microsoft.com/office/officeart/2005/8/layout/vList2"/>
    <dgm:cxn modelId="{F281B282-ED81-4D28-AD6D-AC3ACAFDA443}" type="presParOf" srcId="{215FC8C3-36F8-4BD5-B91E-25A8E0912B4C}" destId="{D1EEBCAF-FB3D-4EEB-9FF4-A0A6BB1C4492}" srcOrd="5" destOrd="0" presId="urn:microsoft.com/office/officeart/2005/8/layout/vList2"/>
    <dgm:cxn modelId="{3E1ABCCA-A787-4C31-9CE5-3FAA15BA9722}" type="presParOf" srcId="{215FC8C3-36F8-4BD5-B91E-25A8E0912B4C}" destId="{D167DA94-F1B8-4C95-8646-85A0A92B851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E2A82D-553B-4ECE-B2EE-B903E338E87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73D850C-D977-4239-A4AC-063415701368}">
      <dgm:prSet/>
      <dgm:spPr/>
      <dgm:t>
        <a:bodyPr/>
        <a:lstStyle/>
        <a:p>
          <a:r>
            <a:rPr lang="fr-FR"/>
            <a:t>AVANT : PLANIFIER </a:t>
          </a:r>
          <a:endParaRPr lang="en-US"/>
        </a:p>
      </dgm:t>
    </dgm:pt>
    <dgm:pt modelId="{90B78C62-91B1-4F0A-9ADF-01830DC3F85D}" type="parTrans" cxnId="{D1CBF0FE-B790-4B18-B9E3-F1D216AA779D}">
      <dgm:prSet/>
      <dgm:spPr/>
      <dgm:t>
        <a:bodyPr/>
        <a:lstStyle/>
        <a:p>
          <a:endParaRPr lang="en-US"/>
        </a:p>
      </dgm:t>
    </dgm:pt>
    <dgm:pt modelId="{11A48FA7-7E3C-49A4-8E59-132BA19B8FF3}" type="sibTrans" cxnId="{D1CBF0FE-B790-4B18-B9E3-F1D216AA779D}">
      <dgm:prSet/>
      <dgm:spPr/>
      <dgm:t>
        <a:bodyPr/>
        <a:lstStyle/>
        <a:p>
          <a:endParaRPr lang="en-US"/>
        </a:p>
      </dgm:t>
    </dgm:pt>
    <dgm:pt modelId="{A847B08E-8025-482E-A4BB-FA4D4A2255F3}">
      <dgm:prSet custT="1"/>
      <dgm:spPr/>
      <dgm:t>
        <a:bodyPr/>
        <a:lstStyle/>
        <a:p>
          <a:endParaRPr lang="fr-FR" sz="1400" dirty="0"/>
        </a:p>
        <a:p>
          <a:r>
            <a:rPr lang="fr-FR" sz="1400" dirty="0"/>
            <a:t>Comme dans tout projet, il est important d’essayer de prévoir quand vont se dérouler les actions. Parfois tu réussiras à tout réaliser comme prévu. Mais il est aussi possible que certaines étapes prennent plus de </a:t>
          </a:r>
          <a:r>
            <a:rPr lang="fr-FR" sz="1400" noProof="0" dirty="0"/>
            <a:t>temps</a:t>
          </a:r>
          <a:r>
            <a:rPr lang="fr-FR" sz="1400" dirty="0"/>
            <a:t> que ce qui avait été prévu. Ce n’est pas grave, c’est la vie de tout projet. Et on apprend ainsi à s’adapter. </a:t>
          </a:r>
        </a:p>
        <a:p>
          <a:endParaRPr lang="fr-FR" sz="1200" dirty="0"/>
        </a:p>
      </dgm:t>
    </dgm:pt>
    <dgm:pt modelId="{96C4E6CA-52FF-4D48-A00A-360635E36612}" type="parTrans" cxnId="{BB624DF5-7319-4206-AF00-92040418E8CA}">
      <dgm:prSet/>
      <dgm:spPr/>
      <dgm:t>
        <a:bodyPr/>
        <a:lstStyle/>
        <a:p>
          <a:endParaRPr lang="en-US"/>
        </a:p>
      </dgm:t>
    </dgm:pt>
    <dgm:pt modelId="{906AA542-38BA-4A7F-9A0A-90F09B04185A}" type="sibTrans" cxnId="{BB624DF5-7319-4206-AF00-92040418E8CA}">
      <dgm:prSet/>
      <dgm:spPr/>
      <dgm:t>
        <a:bodyPr/>
        <a:lstStyle/>
        <a:p>
          <a:endParaRPr lang="en-US"/>
        </a:p>
      </dgm:t>
    </dgm:pt>
    <dgm:pt modelId="{BC5E7BE1-ABED-48A7-80A7-B62912D01916}">
      <dgm:prSet/>
      <dgm:spPr/>
      <dgm:t>
        <a:bodyPr/>
        <a:lstStyle/>
        <a:p>
          <a:r>
            <a:rPr lang="fr-FR" dirty="0"/>
            <a:t>PENDANT : TENIR UN CAHIER JOURNAL </a:t>
          </a:r>
          <a:endParaRPr lang="en-US" dirty="0"/>
        </a:p>
      </dgm:t>
    </dgm:pt>
    <dgm:pt modelId="{EFC0630E-62CA-4B50-9C72-4FE7AEDE28D6}" type="parTrans" cxnId="{EF250FD8-69DD-4A0B-8DEF-0778BEE0B948}">
      <dgm:prSet/>
      <dgm:spPr/>
      <dgm:t>
        <a:bodyPr/>
        <a:lstStyle/>
        <a:p>
          <a:endParaRPr lang="en-US"/>
        </a:p>
      </dgm:t>
    </dgm:pt>
    <dgm:pt modelId="{100AABD9-CC7F-455F-A1B4-AC4EBB8E49C1}" type="sibTrans" cxnId="{EF250FD8-69DD-4A0B-8DEF-0778BEE0B948}">
      <dgm:prSet/>
      <dgm:spPr/>
      <dgm:t>
        <a:bodyPr/>
        <a:lstStyle/>
        <a:p>
          <a:endParaRPr lang="en-US"/>
        </a:p>
      </dgm:t>
    </dgm:pt>
    <dgm:pt modelId="{AE088C50-7ECF-402B-A7BB-632F4C278AC2}">
      <dgm:prSet custT="1"/>
      <dgm:spPr/>
      <dgm:t>
        <a:bodyPr/>
        <a:lstStyle/>
        <a:p>
          <a:r>
            <a:rPr lang="fr-FR" sz="1400" dirty="0"/>
            <a:t>Nous te conseillons de noter sur un cahier les grandes étapes de ton projet, ce qui fonctionne bien, les points les plus difficiles à résoudre, les dates clés. Si quelqu’un te demande de lui raconter ton projet, tu auras déjà toutes les informations utiles sous la main. </a:t>
          </a:r>
          <a:endParaRPr lang="en-US" sz="1400" dirty="0"/>
        </a:p>
      </dgm:t>
    </dgm:pt>
    <dgm:pt modelId="{4D4BA265-3AA0-4FCE-A53C-1849F63EEF99}" type="parTrans" cxnId="{DBFA6875-31E3-45A0-9E37-4BBE2EE0F5A8}">
      <dgm:prSet/>
      <dgm:spPr/>
      <dgm:t>
        <a:bodyPr/>
        <a:lstStyle/>
        <a:p>
          <a:endParaRPr lang="en-US"/>
        </a:p>
      </dgm:t>
    </dgm:pt>
    <dgm:pt modelId="{DA04870E-1FEB-41E3-AEF9-BA1C277AA0F1}" type="sibTrans" cxnId="{DBFA6875-31E3-45A0-9E37-4BBE2EE0F5A8}">
      <dgm:prSet/>
      <dgm:spPr/>
      <dgm:t>
        <a:bodyPr/>
        <a:lstStyle/>
        <a:p>
          <a:endParaRPr lang="en-US"/>
        </a:p>
      </dgm:t>
    </dgm:pt>
    <dgm:pt modelId="{9DEAF11E-B102-4D7B-B3B7-0503AD2F6405}">
      <dgm:prSet/>
      <dgm:spPr/>
      <dgm:t>
        <a:bodyPr/>
        <a:lstStyle/>
        <a:p>
          <a:r>
            <a:rPr lang="fr-FR"/>
            <a:t>APRÈS : ÉVALUER LES ACTIONS </a:t>
          </a:r>
          <a:endParaRPr lang="en-US"/>
        </a:p>
      </dgm:t>
    </dgm:pt>
    <dgm:pt modelId="{E4F7D2B2-1999-439F-A2BA-1B41B5074D99}" type="parTrans" cxnId="{CB59622A-E520-4495-97B6-AA5AA1B718AD}">
      <dgm:prSet/>
      <dgm:spPr/>
      <dgm:t>
        <a:bodyPr/>
        <a:lstStyle/>
        <a:p>
          <a:endParaRPr lang="en-US"/>
        </a:p>
      </dgm:t>
    </dgm:pt>
    <dgm:pt modelId="{A1EBB8EC-F77F-4A7F-8AFD-8496B897A73A}" type="sibTrans" cxnId="{CB59622A-E520-4495-97B6-AA5AA1B718AD}">
      <dgm:prSet/>
      <dgm:spPr/>
      <dgm:t>
        <a:bodyPr/>
        <a:lstStyle/>
        <a:p>
          <a:endParaRPr lang="en-US"/>
        </a:p>
      </dgm:t>
    </dgm:pt>
    <dgm:pt modelId="{DF5FD2B7-07C2-4CC7-91E4-23D734E737F0}">
      <dgm:prSet custT="1"/>
      <dgm:spPr/>
      <dgm:t>
        <a:bodyPr/>
        <a:lstStyle/>
        <a:p>
          <a:r>
            <a:rPr lang="fr-FR" sz="1400" dirty="0"/>
            <a:t>À la fin de chaque projet, il est important de définir si ton projet est réussi et ce qu’il t’a permis d’apprendre.</a:t>
          </a:r>
          <a:endParaRPr lang="en-US" sz="1400" dirty="0"/>
        </a:p>
      </dgm:t>
    </dgm:pt>
    <dgm:pt modelId="{BA21E0D6-D84E-4B3F-9432-C90891E4EE3A}" type="parTrans" cxnId="{C5455A98-7964-44DA-9345-1F95EB129F57}">
      <dgm:prSet/>
      <dgm:spPr/>
      <dgm:t>
        <a:bodyPr/>
        <a:lstStyle/>
        <a:p>
          <a:endParaRPr lang="en-US"/>
        </a:p>
      </dgm:t>
    </dgm:pt>
    <dgm:pt modelId="{772EDED6-A1C4-47C0-93C9-58F64EFB3715}" type="sibTrans" cxnId="{C5455A98-7964-44DA-9345-1F95EB129F57}">
      <dgm:prSet/>
      <dgm:spPr/>
      <dgm:t>
        <a:bodyPr/>
        <a:lstStyle/>
        <a:p>
          <a:endParaRPr lang="en-US"/>
        </a:p>
      </dgm:t>
    </dgm:pt>
    <dgm:pt modelId="{78A122DC-BD53-471C-B050-7C49CDAF9925}" type="pres">
      <dgm:prSet presAssocID="{65E2A82D-553B-4ECE-B2EE-B903E338E877}" presName="diagram" presStyleCnt="0">
        <dgm:presLayoutVars>
          <dgm:dir/>
          <dgm:resizeHandles val="exact"/>
        </dgm:presLayoutVars>
      </dgm:prSet>
      <dgm:spPr/>
    </dgm:pt>
    <dgm:pt modelId="{09DE3C7F-DFD6-4072-A407-56F5CFFB8817}" type="pres">
      <dgm:prSet presAssocID="{073D850C-D977-4239-A4AC-063415701368}" presName="node" presStyleLbl="node1" presStyleIdx="0" presStyleCnt="6">
        <dgm:presLayoutVars>
          <dgm:bulletEnabled val="1"/>
        </dgm:presLayoutVars>
      </dgm:prSet>
      <dgm:spPr/>
    </dgm:pt>
    <dgm:pt modelId="{FE6E427B-1D99-47EE-84C2-0A7C634EE7A9}" type="pres">
      <dgm:prSet presAssocID="{11A48FA7-7E3C-49A4-8E59-132BA19B8FF3}" presName="sibTrans" presStyleCnt="0"/>
      <dgm:spPr/>
    </dgm:pt>
    <dgm:pt modelId="{6E752C72-3884-4ADC-B21A-5446F70F9951}" type="pres">
      <dgm:prSet presAssocID="{A847B08E-8025-482E-A4BB-FA4D4A2255F3}" presName="node" presStyleLbl="node1" presStyleIdx="1" presStyleCnt="6">
        <dgm:presLayoutVars>
          <dgm:bulletEnabled val="1"/>
        </dgm:presLayoutVars>
      </dgm:prSet>
      <dgm:spPr/>
    </dgm:pt>
    <dgm:pt modelId="{7F741C35-667E-42AA-88A4-601C5F41BB5D}" type="pres">
      <dgm:prSet presAssocID="{906AA542-38BA-4A7F-9A0A-90F09B04185A}" presName="sibTrans" presStyleCnt="0"/>
      <dgm:spPr/>
    </dgm:pt>
    <dgm:pt modelId="{9757BF30-02A6-4DB6-A882-121933E03ED8}" type="pres">
      <dgm:prSet presAssocID="{BC5E7BE1-ABED-48A7-80A7-B62912D01916}" presName="node" presStyleLbl="node1" presStyleIdx="2" presStyleCnt="6">
        <dgm:presLayoutVars>
          <dgm:bulletEnabled val="1"/>
        </dgm:presLayoutVars>
      </dgm:prSet>
      <dgm:spPr/>
    </dgm:pt>
    <dgm:pt modelId="{6E785EA8-AB80-4BDC-8280-A9488ECB760A}" type="pres">
      <dgm:prSet presAssocID="{100AABD9-CC7F-455F-A1B4-AC4EBB8E49C1}" presName="sibTrans" presStyleCnt="0"/>
      <dgm:spPr/>
    </dgm:pt>
    <dgm:pt modelId="{595CDF9B-00A0-4592-AAD3-D90567ADEBD6}" type="pres">
      <dgm:prSet presAssocID="{AE088C50-7ECF-402B-A7BB-632F4C278AC2}" presName="node" presStyleLbl="node1" presStyleIdx="3" presStyleCnt="6">
        <dgm:presLayoutVars>
          <dgm:bulletEnabled val="1"/>
        </dgm:presLayoutVars>
      </dgm:prSet>
      <dgm:spPr/>
    </dgm:pt>
    <dgm:pt modelId="{287DE18E-311B-41C4-BF23-CD5FB8264448}" type="pres">
      <dgm:prSet presAssocID="{DA04870E-1FEB-41E3-AEF9-BA1C277AA0F1}" presName="sibTrans" presStyleCnt="0"/>
      <dgm:spPr/>
    </dgm:pt>
    <dgm:pt modelId="{AC24D47F-E2C3-4787-BAC7-35C1C57FBD42}" type="pres">
      <dgm:prSet presAssocID="{9DEAF11E-B102-4D7B-B3B7-0503AD2F6405}" presName="node" presStyleLbl="node1" presStyleIdx="4" presStyleCnt="6">
        <dgm:presLayoutVars>
          <dgm:bulletEnabled val="1"/>
        </dgm:presLayoutVars>
      </dgm:prSet>
      <dgm:spPr/>
    </dgm:pt>
    <dgm:pt modelId="{B7A7B6A4-020F-4E08-8A60-67E96CAF5011}" type="pres">
      <dgm:prSet presAssocID="{A1EBB8EC-F77F-4A7F-8AFD-8496B897A73A}" presName="sibTrans" presStyleCnt="0"/>
      <dgm:spPr/>
    </dgm:pt>
    <dgm:pt modelId="{51D03DE4-61A4-485D-9281-FCF3B8BE2672}" type="pres">
      <dgm:prSet presAssocID="{DF5FD2B7-07C2-4CC7-91E4-23D734E737F0}" presName="node" presStyleLbl="node1" presStyleIdx="5" presStyleCnt="6">
        <dgm:presLayoutVars>
          <dgm:bulletEnabled val="1"/>
        </dgm:presLayoutVars>
      </dgm:prSet>
      <dgm:spPr/>
    </dgm:pt>
  </dgm:ptLst>
  <dgm:cxnLst>
    <dgm:cxn modelId="{CB59622A-E520-4495-97B6-AA5AA1B718AD}" srcId="{65E2A82D-553B-4ECE-B2EE-B903E338E877}" destId="{9DEAF11E-B102-4D7B-B3B7-0503AD2F6405}" srcOrd="4" destOrd="0" parTransId="{E4F7D2B2-1999-439F-A2BA-1B41B5074D99}" sibTransId="{A1EBB8EC-F77F-4A7F-8AFD-8496B897A73A}"/>
    <dgm:cxn modelId="{97A0603F-0C93-411A-9B8C-47F9C883DF65}" type="presOf" srcId="{AE088C50-7ECF-402B-A7BB-632F4C278AC2}" destId="{595CDF9B-00A0-4592-AAD3-D90567ADEBD6}" srcOrd="0" destOrd="0" presId="urn:microsoft.com/office/officeart/2005/8/layout/default"/>
    <dgm:cxn modelId="{D915E460-EEB6-4113-98A9-8427A75FA3B1}" type="presOf" srcId="{65E2A82D-553B-4ECE-B2EE-B903E338E877}" destId="{78A122DC-BD53-471C-B050-7C49CDAF9925}" srcOrd="0" destOrd="0" presId="urn:microsoft.com/office/officeart/2005/8/layout/default"/>
    <dgm:cxn modelId="{00BF9744-FB0B-46F1-95FC-1F141188304C}" type="presOf" srcId="{DF5FD2B7-07C2-4CC7-91E4-23D734E737F0}" destId="{51D03DE4-61A4-485D-9281-FCF3B8BE2672}" srcOrd="0" destOrd="0" presId="urn:microsoft.com/office/officeart/2005/8/layout/default"/>
    <dgm:cxn modelId="{DBFA6875-31E3-45A0-9E37-4BBE2EE0F5A8}" srcId="{65E2A82D-553B-4ECE-B2EE-B903E338E877}" destId="{AE088C50-7ECF-402B-A7BB-632F4C278AC2}" srcOrd="3" destOrd="0" parTransId="{4D4BA265-3AA0-4FCE-A53C-1849F63EEF99}" sibTransId="{DA04870E-1FEB-41E3-AEF9-BA1C277AA0F1}"/>
    <dgm:cxn modelId="{C5455A98-7964-44DA-9345-1F95EB129F57}" srcId="{65E2A82D-553B-4ECE-B2EE-B903E338E877}" destId="{DF5FD2B7-07C2-4CC7-91E4-23D734E737F0}" srcOrd="5" destOrd="0" parTransId="{BA21E0D6-D84E-4B3F-9432-C90891E4EE3A}" sibTransId="{772EDED6-A1C4-47C0-93C9-58F64EFB3715}"/>
    <dgm:cxn modelId="{25FC51A3-F4F2-4DAA-A957-A781AC9FD51C}" type="presOf" srcId="{BC5E7BE1-ABED-48A7-80A7-B62912D01916}" destId="{9757BF30-02A6-4DB6-A882-121933E03ED8}" srcOrd="0" destOrd="0" presId="urn:microsoft.com/office/officeart/2005/8/layout/default"/>
    <dgm:cxn modelId="{9601B1C8-C3AA-4A73-82B7-31C5F719DBBB}" type="presOf" srcId="{A847B08E-8025-482E-A4BB-FA4D4A2255F3}" destId="{6E752C72-3884-4ADC-B21A-5446F70F9951}" srcOrd="0" destOrd="0" presId="urn:microsoft.com/office/officeart/2005/8/layout/default"/>
    <dgm:cxn modelId="{EF250FD8-69DD-4A0B-8DEF-0778BEE0B948}" srcId="{65E2A82D-553B-4ECE-B2EE-B903E338E877}" destId="{BC5E7BE1-ABED-48A7-80A7-B62912D01916}" srcOrd="2" destOrd="0" parTransId="{EFC0630E-62CA-4B50-9C72-4FE7AEDE28D6}" sibTransId="{100AABD9-CC7F-455F-A1B4-AC4EBB8E49C1}"/>
    <dgm:cxn modelId="{90AC7AE5-78EB-4938-85B8-B293B6D3BF98}" type="presOf" srcId="{9DEAF11E-B102-4D7B-B3B7-0503AD2F6405}" destId="{AC24D47F-E2C3-4787-BAC7-35C1C57FBD42}" srcOrd="0" destOrd="0" presId="urn:microsoft.com/office/officeart/2005/8/layout/default"/>
    <dgm:cxn modelId="{FEE8BAF3-8C24-4F16-B975-6FF070A6F14E}" type="presOf" srcId="{073D850C-D977-4239-A4AC-063415701368}" destId="{09DE3C7F-DFD6-4072-A407-56F5CFFB8817}" srcOrd="0" destOrd="0" presId="urn:microsoft.com/office/officeart/2005/8/layout/default"/>
    <dgm:cxn modelId="{BB624DF5-7319-4206-AF00-92040418E8CA}" srcId="{65E2A82D-553B-4ECE-B2EE-B903E338E877}" destId="{A847B08E-8025-482E-A4BB-FA4D4A2255F3}" srcOrd="1" destOrd="0" parTransId="{96C4E6CA-52FF-4D48-A00A-360635E36612}" sibTransId="{906AA542-38BA-4A7F-9A0A-90F09B04185A}"/>
    <dgm:cxn modelId="{D1CBF0FE-B790-4B18-B9E3-F1D216AA779D}" srcId="{65E2A82D-553B-4ECE-B2EE-B903E338E877}" destId="{073D850C-D977-4239-A4AC-063415701368}" srcOrd="0" destOrd="0" parTransId="{90B78C62-91B1-4F0A-9ADF-01830DC3F85D}" sibTransId="{11A48FA7-7E3C-49A4-8E59-132BA19B8FF3}"/>
    <dgm:cxn modelId="{63936A79-15C4-4188-9E6F-DD8B6E747DDD}" type="presParOf" srcId="{78A122DC-BD53-471C-B050-7C49CDAF9925}" destId="{09DE3C7F-DFD6-4072-A407-56F5CFFB8817}" srcOrd="0" destOrd="0" presId="urn:microsoft.com/office/officeart/2005/8/layout/default"/>
    <dgm:cxn modelId="{6E63BE30-233D-467D-9FCF-543144DF62DA}" type="presParOf" srcId="{78A122DC-BD53-471C-B050-7C49CDAF9925}" destId="{FE6E427B-1D99-47EE-84C2-0A7C634EE7A9}" srcOrd="1" destOrd="0" presId="urn:microsoft.com/office/officeart/2005/8/layout/default"/>
    <dgm:cxn modelId="{8A0CA617-0D72-40B5-A651-08F8A467A0DD}" type="presParOf" srcId="{78A122DC-BD53-471C-B050-7C49CDAF9925}" destId="{6E752C72-3884-4ADC-B21A-5446F70F9951}" srcOrd="2" destOrd="0" presId="urn:microsoft.com/office/officeart/2005/8/layout/default"/>
    <dgm:cxn modelId="{79091A29-E161-4857-A135-48CAF4265231}" type="presParOf" srcId="{78A122DC-BD53-471C-B050-7C49CDAF9925}" destId="{7F741C35-667E-42AA-88A4-601C5F41BB5D}" srcOrd="3" destOrd="0" presId="urn:microsoft.com/office/officeart/2005/8/layout/default"/>
    <dgm:cxn modelId="{55924FEF-3E8F-46ED-B656-B9441D4FFB5B}" type="presParOf" srcId="{78A122DC-BD53-471C-B050-7C49CDAF9925}" destId="{9757BF30-02A6-4DB6-A882-121933E03ED8}" srcOrd="4" destOrd="0" presId="urn:microsoft.com/office/officeart/2005/8/layout/default"/>
    <dgm:cxn modelId="{4B106EDB-BD02-4DAF-A122-92683B8BA39E}" type="presParOf" srcId="{78A122DC-BD53-471C-B050-7C49CDAF9925}" destId="{6E785EA8-AB80-4BDC-8280-A9488ECB760A}" srcOrd="5" destOrd="0" presId="urn:microsoft.com/office/officeart/2005/8/layout/default"/>
    <dgm:cxn modelId="{BCF71BCC-39E5-4584-B48C-2586DF5E4390}" type="presParOf" srcId="{78A122DC-BD53-471C-B050-7C49CDAF9925}" destId="{595CDF9B-00A0-4592-AAD3-D90567ADEBD6}" srcOrd="6" destOrd="0" presId="urn:microsoft.com/office/officeart/2005/8/layout/default"/>
    <dgm:cxn modelId="{AB28BC7D-890D-4C42-956D-602A90F33B95}" type="presParOf" srcId="{78A122DC-BD53-471C-B050-7C49CDAF9925}" destId="{287DE18E-311B-41C4-BF23-CD5FB8264448}" srcOrd="7" destOrd="0" presId="urn:microsoft.com/office/officeart/2005/8/layout/default"/>
    <dgm:cxn modelId="{53067147-81AE-40B1-A5E6-D932D4758F68}" type="presParOf" srcId="{78A122DC-BD53-471C-B050-7C49CDAF9925}" destId="{AC24D47F-E2C3-4787-BAC7-35C1C57FBD42}" srcOrd="8" destOrd="0" presId="urn:microsoft.com/office/officeart/2005/8/layout/default"/>
    <dgm:cxn modelId="{99556940-2F79-42FE-B5D2-8993F952B5E6}" type="presParOf" srcId="{78A122DC-BD53-471C-B050-7C49CDAF9925}" destId="{B7A7B6A4-020F-4E08-8A60-67E96CAF5011}" srcOrd="9" destOrd="0" presId="urn:microsoft.com/office/officeart/2005/8/layout/default"/>
    <dgm:cxn modelId="{033E9660-958D-4050-BF6F-09B77300CEAE}" type="presParOf" srcId="{78A122DC-BD53-471C-B050-7C49CDAF9925}" destId="{51D03DE4-61A4-485D-9281-FCF3B8BE267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CEF9A6-7C2B-4A9F-9C04-F5259FECA2E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7F713AD-0475-44E5-BF21-2E3F7AA40DF6}">
      <dgm:prSet/>
      <dgm:spPr/>
      <dgm:t>
        <a:bodyPr/>
        <a:lstStyle/>
        <a:p>
          <a:pPr algn="ctr"/>
          <a:r>
            <a:rPr lang="fr-FR" dirty="0"/>
            <a:t>OBJECTIFS </a:t>
          </a:r>
          <a:endParaRPr lang="en-US" dirty="0"/>
        </a:p>
      </dgm:t>
    </dgm:pt>
    <dgm:pt modelId="{71979CDA-2990-4FDE-9D6E-18CCCD2BE0B8}" type="parTrans" cxnId="{809E2C85-BD19-492F-97F8-A12B93C13A88}">
      <dgm:prSet/>
      <dgm:spPr/>
      <dgm:t>
        <a:bodyPr/>
        <a:lstStyle/>
        <a:p>
          <a:endParaRPr lang="en-US"/>
        </a:p>
      </dgm:t>
    </dgm:pt>
    <dgm:pt modelId="{BE5BD2BD-C6CB-464F-BE6E-C862A443D2A7}" type="sibTrans" cxnId="{809E2C85-BD19-492F-97F8-A12B93C13A88}">
      <dgm:prSet/>
      <dgm:spPr/>
      <dgm:t>
        <a:bodyPr/>
        <a:lstStyle/>
        <a:p>
          <a:endParaRPr lang="en-US"/>
        </a:p>
      </dgm:t>
    </dgm:pt>
    <dgm:pt modelId="{5792B409-61E7-47AE-921F-85416536F297}">
      <dgm:prSet/>
      <dgm:spPr/>
      <dgm:t>
        <a:bodyPr/>
        <a:lstStyle/>
        <a:p>
          <a:r>
            <a:rPr lang="fr-FR" dirty="0"/>
            <a:t>• Sensibiliser au rôle d’éco-délégué ; </a:t>
          </a:r>
          <a:endParaRPr lang="en-US" dirty="0"/>
        </a:p>
      </dgm:t>
    </dgm:pt>
    <dgm:pt modelId="{44E582B2-CC79-4A14-86EE-F741AA92BEAB}" type="parTrans" cxnId="{C54AA436-EAFD-46BE-9F2E-759958B23974}">
      <dgm:prSet/>
      <dgm:spPr/>
      <dgm:t>
        <a:bodyPr/>
        <a:lstStyle/>
        <a:p>
          <a:endParaRPr lang="en-US"/>
        </a:p>
      </dgm:t>
    </dgm:pt>
    <dgm:pt modelId="{1A217DC0-A47B-474F-823C-909066A2376A}" type="sibTrans" cxnId="{C54AA436-EAFD-46BE-9F2E-759958B23974}">
      <dgm:prSet/>
      <dgm:spPr/>
      <dgm:t>
        <a:bodyPr/>
        <a:lstStyle/>
        <a:p>
          <a:endParaRPr lang="en-US"/>
        </a:p>
      </dgm:t>
    </dgm:pt>
    <dgm:pt modelId="{D0C3E960-28D2-416C-8CD8-B3F6E1545461}">
      <dgm:prSet/>
      <dgm:spPr/>
      <dgm:t>
        <a:bodyPr/>
        <a:lstStyle/>
        <a:p>
          <a:r>
            <a:rPr lang="fr-FR"/>
            <a:t>• Sensibiliser aux enjeux du développement durable ; </a:t>
          </a:r>
          <a:endParaRPr lang="en-US"/>
        </a:p>
      </dgm:t>
    </dgm:pt>
    <dgm:pt modelId="{31735D26-499D-4D9C-91F8-74233BF28256}" type="parTrans" cxnId="{6ADD38CA-D6A3-48FC-8229-103D868CBD98}">
      <dgm:prSet/>
      <dgm:spPr/>
      <dgm:t>
        <a:bodyPr/>
        <a:lstStyle/>
        <a:p>
          <a:endParaRPr lang="en-US"/>
        </a:p>
      </dgm:t>
    </dgm:pt>
    <dgm:pt modelId="{0E891E9C-7ABC-430C-84F6-EEEF1D956A78}" type="sibTrans" cxnId="{6ADD38CA-D6A3-48FC-8229-103D868CBD98}">
      <dgm:prSet/>
      <dgm:spPr/>
      <dgm:t>
        <a:bodyPr/>
        <a:lstStyle/>
        <a:p>
          <a:endParaRPr lang="en-US"/>
        </a:p>
      </dgm:t>
    </dgm:pt>
    <dgm:pt modelId="{C2EB2E44-AF21-4DF2-88B2-C81D6B299CA7}">
      <dgm:prSet/>
      <dgm:spPr/>
      <dgm:t>
        <a:bodyPr/>
        <a:lstStyle/>
        <a:p>
          <a:r>
            <a:rPr lang="fr-FR"/>
            <a:t>• Impliquer les élèves dans un processus d’apprentissage de la citoyenneté et de la démocratie ; </a:t>
          </a:r>
          <a:endParaRPr lang="en-US"/>
        </a:p>
      </dgm:t>
    </dgm:pt>
    <dgm:pt modelId="{3B662E14-6FCB-4637-B11F-A8C8F53481CE}" type="parTrans" cxnId="{D5F0CB60-E858-4F7F-AA13-5B39D9657585}">
      <dgm:prSet/>
      <dgm:spPr/>
      <dgm:t>
        <a:bodyPr/>
        <a:lstStyle/>
        <a:p>
          <a:endParaRPr lang="en-US"/>
        </a:p>
      </dgm:t>
    </dgm:pt>
    <dgm:pt modelId="{ABD3F4D0-4B19-4031-9A47-194E397E0B97}" type="sibTrans" cxnId="{D5F0CB60-E858-4F7F-AA13-5B39D9657585}">
      <dgm:prSet/>
      <dgm:spPr/>
      <dgm:t>
        <a:bodyPr/>
        <a:lstStyle/>
        <a:p>
          <a:endParaRPr lang="en-US"/>
        </a:p>
      </dgm:t>
    </dgm:pt>
    <dgm:pt modelId="{6745D381-D87F-407B-BA9B-24E9CA5BA664}">
      <dgm:prSet/>
      <dgm:spPr/>
      <dgm:t>
        <a:bodyPr/>
        <a:lstStyle/>
        <a:p>
          <a:r>
            <a:rPr lang="fr-FR"/>
            <a:t>• Susciter l’implication de tous dans la mise en œuvre de la transition écologique au sein de l’établissement.</a:t>
          </a:r>
          <a:endParaRPr lang="en-US"/>
        </a:p>
      </dgm:t>
    </dgm:pt>
    <dgm:pt modelId="{D8EECDBE-EB8B-462C-A67C-C5E07ADD8109}" type="parTrans" cxnId="{982CA254-8251-44DB-8394-D938864B2E79}">
      <dgm:prSet/>
      <dgm:spPr/>
      <dgm:t>
        <a:bodyPr/>
        <a:lstStyle/>
        <a:p>
          <a:endParaRPr lang="en-US"/>
        </a:p>
      </dgm:t>
    </dgm:pt>
    <dgm:pt modelId="{896A81EA-1E81-486D-A4BA-3517572017DF}" type="sibTrans" cxnId="{982CA254-8251-44DB-8394-D938864B2E79}">
      <dgm:prSet/>
      <dgm:spPr/>
      <dgm:t>
        <a:bodyPr/>
        <a:lstStyle/>
        <a:p>
          <a:endParaRPr lang="en-US"/>
        </a:p>
      </dgm:t>
    </dgm:pt>
    <dgm:pt modelId="{9AB1BB6F-378E-4CB1-9780-4E9D228F21EB}" type="pres">
      <dgm:prSet presAssocID="{F0CEF9A6-7C2B-4A9F-9C04-F5259FECA2E3}" presName="linear" presStyleCnt="0">
        <dgm:presLayoutVars>
          <dgm:animLvl val="lvl"/>
          <dgm:resizeHandles val="exact"/>
        </dgm:presLayoutVars>
      </dgm:prSet>
      <dgm:spPr/>
    </dgm:pt>
    <dgm:pt modelId="{B666975B-DFAD-4D74-9364-0E396E188714}" type="pres">
      <dgm:prSet presAssocID="{D7F713AD-0475-44E5-BF21-2E3F7AA40DF6}" presName="parentText" presStyleLbl="node1" presStyleIdx="0" presStyleCnt="5" custLinFactY="-54841" custLinFactNeighborY="-100000">
        <dgm:presLayoutVars>
          <dgm:chMax val="0"/>
          <dgm:bulletEnabled val="1"/>
        </dgm:presLayoutVars>
      </dgm:prSet>
      <dgm:spPr/>
    </dgm:pt>
    <dgm:pt modelId="{BA58D995-2A3B-42B8-89CC-86E2950D0C55}" type="pres">
      <dgm:prSet presAssocID="{BE5BD2BD-C6CB-464F-BE6E-C862A443D2A7}" presName="spacer" presStyleCnt="0"/>
      <dgm:spPr/>
    </dgm:pt>
    <dgm:pt modelId="{506973DB-F281-4A4A-89C5-677EBEF1A2BD}" type="pres">
      <dgm:prSet presAssocID="{5792B409-61E7-47AE-921F-85416536F297}" presName="parentText" presStyleLbl="node1" presStyleIdx="1" presStyleCnt="5">
        <dgm:presLayoutVars>
          <dgm:chMax val="0"/>
          <dgm:bulletEnabled val="1"/>
        </dgm:presLayoutVars>
      </dgm:prSet>
      <dgm:spPr/>
    </dgm:pt>
    <dgm:pt modelId="{FAEBBAD4-EC96-4964-883F-443BE526F9A0}" type="pres">
      <dgm:prSet presAssocID="{1A217DC0-A47B-474F-823C-909066A2376A}" presName="spacer" presStyleCnt="0"/>
      <dgm:spPr/>
    </dgm:pt>
    <dgm:pt modelId="{992E2577-1F82-4D8F-B9B1-E61A9BE1DA12}" type="pres">
      <dgm:prSet presAssocID="{D0C3E960-28D2-416C-8CD8-B3F6E1545461}" presName="parentText" presStyleLbl="node1" presStyleIdx="2" presStyleCnt="5">
        <dgm:presLayoutVars>
          <dgm:chMax val="0"/>
          <dgm:bulletEnabled val="1"/>
        </dgm:presLayoutVars>
      </dgm:prSet>
      <dgm:spPr/>
    </dgm:pt>
    <dgm:pt modelId="{7B364B6B-D54E-4209-A7A9-3439E1ACE77A}" type="pres">
      <dgm:prSet presAssocID="{0E891E9C-7ABC-430C-84F6-EEEF1D956A78}" presName="spacer" presStyleCnt="0"/>
      <dgm:spPr/>
    </dgm:pt>
    <dgm:pt modelId="{6B9CD116-FCEF-4D3A-A00E-39024DCAEDA9}" type="pres">
      <dgm:prSet presAssocID="{C2EB2E44-AF21-4DF2-88B2-C81D6B299CA7}" presName="parentText" presStyleLbl="node1" presStyleIdx="3" presStyleCnt="5">
        <dgm:presLayoutVars>
          <dgm:chMax val="0"/>
          <dgm:bulletEnabled val="1"/>
        </dgm:presLayoutVars>
      </dgm:prSet>
      <dgm:spPr/>
    </dgm:pt>
    <dgm:pt modelId="{ED89AE11-67FE-47BE-9AC8-DC482BC3822B}" type="pres">
      <dgm:prSet presAssocID="{ABD3F4D0-4B19-4031-9A47-194E397E0B97}" presName="spacer" presStyleCnt="0"/>
      <dgm:spPr/>
    </dgm:pt>
    <dgm:pt modelId="{65488FC5-60EB-47CE-B2B1-935F2299F074}" type="pres">
      <dgm:prSet presAssocID="{6745D381-D87F-407B-BA9B-24E9CA5BA664}" presName="parentText" presStyleLbl="node1" presStyleIdx="4" presStyleCnt="5">
        <dgm:presLayoutVars>
          <dgm:chMax val="0"/>
          <dgm:bulletEnabled val="1"/>
        </dgm:presLayoutVars>
      </dgm:prSet>
      <dgm:spPr/>
    </dgm:pt>
  </dgm:ptLst>
  <dgm:cxnLst>
    <dgm:cxn modelId="{73888D11-7CA2-4B36-BA89-A1DCB403D0B5}" type="presOf" srcId="{D7F713AD-0475-44E5-BF21-2E3F7AA40DF6}" destId="{B666975B-DFAD-4D74-9364-0E396E188714}" srcOrd="0" destOrd="0" presId="urn:microsoft.com/office/officeart/2005/8/layout/vList2"/>
    <dgm:cxn modelId="{C54AA436-EAFD-46BE-9F2E-759958B23974}" srcId="{F0CEF9A6-7C2B-4A9F-9C04-F5259FECA2E3}" destId="{5792B409-61E7-47AE-921F-85416536F297}" srcOrd="1" destOrd="0" parTransId="{44E582B2-CC79-4A14-86EE-F741AA92BEAB}" sibTransId="{1A217DC0-A47B-474F-823C-909066A2376A}"/>
    <dgm:cxn modelId="{79D9CD3E-1C18-4DFC-A040-79E9F1EF9886}" type="presOf" srcId="{F0CEF9A6-7C2B-4A9F-9C04-F5259FECA2E3}" destId="{9AB1BB6F-378E-4CB1-9780-4E9D228F21EB}" srcOrd="0" destOrd="0" presId="urn:microsoft.com/office/officeart/2005/8/layout/vList2"/>
    <dgm:cxn modelId="{D5F0CB60-E858-4F7F-AA13-5B39D9657585}" srcId="{F0CEF9A6-7C2B-4A9F-9C04-F5259FECA2E3}" destId="{C2EB2E44-AF21-4DF2-88B2-C81D6B299CA7}" srcOrd="3" destOrd="0" parTransId="{3B662E14-6FCB-4637-B11F-A8C8F53481CE}" sibTransId="{ABD3F4D0-4B19-4031-9A47-194E397E0B97}"/>
    <dgm:cxn modelId="{982CA254-8251-44DB-8394-D938864B2E79}" srcId="{F0CEF9A6-7C2B-4A9F-9C04-F5259FECA2E3}" destId="{6745D381-D87F-407B-BA9B-24E9CA5BA664}" srcOrd="4" destOrd="0" parTransId="{D8EECDBE-EB8B-462C-A67C-C5E07ADD8109}" sibTransId="{896A81EA-1E81-486D-A4BA-3517572017DF}"/>
    <dgm:cxn modelId="{809E2C85-BD19-492F-97F8-A12B93C13A88}" srcId="{F0CEF9A6-7C2B-4A9F-9C04-F5259FECA2E3}" destId="{D7F713AD-0475-44E5-BF21-2E3F7AA40DF6}" srcOrd="0" destOrd="0" parTransId="{71979CDA-2990-4FDE-9D6E-18CCCD2BE0B8}" sibTransId="{BE5BD2BD-C6CB-464F-BE6E-C862A443D2A7}"/>
    <dgm:cxn modelId="{89BBD390-F4C4-497E-AA64-192D063E822B}" type="presOf" srcId="{D0C3E960-28D2-416C-8CD8-B3F6E1545461}" destId="{992E2577-1F82-4D8F-B9B1-E61A9BE1DA12}" srcOrd="0" destOrd="0" presId="urn:microsoft.com/office/officeart/2005/8/layout/vList2"/>
    <dgm:cxn modelId="{6ADD38CA-D6A3-48FC-8229-103D868CBD98}" srcId="{F0CEF9A6-7C2B-4A9F-9C04-F5259FECA2E3}" destId="{D0C3E960-28D2-416C-8CD8-B3F6E1545461}" srcOrd="2" destOrd="0" parTransId="{31735D26-499D-4D9C-91F8-74233BF28256}" sibTransId="{0E891E9C-7ABC-430C-84F6-EEEF1D956A78}"/>
    <dgm:cxn modelId="{8B25E9D2-C5B1-40F6-81DC-F5BE6EE8FDDA}" type="presOf" srcId="{5792B409-61E7-47AE-921F-85416536F297}" destId="{506973DB-F281-4A4A-89C5-677EBEF1A2BD}" srcOrd="0" destOrd="0" presId="urn:microsoft.com/office/officeart/2005/8/layout/vList2"/>
    <dgm:cxn modelId="{A677A5E5-6969-411A-95ED-1F90357A8CF1}" type="presOf" srcId="{6745D381-D87F-407B-BA9B-24E9CA5BA664}" destId="{65488FC5-60EB-47CE-B2B1-935F2299F074}" srcOrd="0" destOrd="0" presId="urn:microsoft.com/office/officeart/2005/8/layout/vList2"/>
    <dgm:cxn modelId="{486CABF1-C734-4732-9C97-98E0A2340D7F}" type="presOf" srcId="{C2EB2E44-AF21-4DF2-88B2-C81D6B299CA7}" destId="{6B9CD116-FCEF-4D3A-A00E-39024DCAEDA9}" srcOrd="0" destOrd="0" presId="urn:microsoft.com/office/officeart/2005/8/layout/vList2"/>
    <dgm:cxn modelId="{5AA2BDF2-3FA2-4E96-AA59-D327ED9F6B5B}" type="presParOf" srcId="{9AB1BB6F-378E-4CB1-9780-4E9D228F21EB}" destId="{B666975B-DFAD-4D74-9364-0E396E188714}" srcOrd="0" destOrd="0" presId="urn:microsoft.com/office/officeart/2005/8/layout/vList2"/>
    <dgm:cxn modelId="{547FDAA2-12F5-4BF2-9159-A3194B1FF02E}" type="presParOf" srcId="{9AB1BB6F-378E-4CB1-9780-4E9D228F21EB}" destId="{BA58D995-2A3B-42B8-89CC-86E2950D0C55}" srcOrd="1" destOrd="0" presId="urn:microsoft.com/office/officeart/2005/8/layout/vList2"/>
    <dgm:cxn modelId="{2EEF5391-DE8A-4B78-BB20-DAA5A5810ED7}" type="presParOf" srcId="{9AB1BB6F-378E-4CB1-9780-4E9D228F21EB}" destId="{506973DB-F281-4A4A-89C5-677EBEF1A2BD}" srcOrd="2" destOrd="0" presId="urn:microsoft.com/office/officeart/2005/8/layout/vList2"/>
    <dgm:cxn modelId="{CBE1622F-3CFF-46D9-9C23-676ADE4994C0}" type="presParOf" srcId="{9AB1BB6F-378E-4CB1-9780-4E9D228F21EB}" destId="{FAEBBAD4-EC96-4964-883F-443BE526F9A0}" srcOrd="3" destOrd="0" presId="urn:microsoft.com/office/officeart/2005/8/layout/vList2"/>
    <dgm:cxn modelId="{4CB148E6-A46C-4F73-8979-9C704417F7E7}" type="presParOf" srcId="{9AB1BB6F-378E-4CB1-9780-4E9D228F21EB}" destId="{992E2577-1F82-4D8F-B9B1-E61A9BE1DA12}" srcOrd="4" destOrd="0" presId="urn:microsoft.com/office/officeart/2005/8/layout/vList2"/>
    <dgm:cxn modelId="{225744DD-E288-471A-9256-A5D003BF2F70}" type="presParOf" srcId="{9AB1BB6F-378E-4CB1-9780-4E9D228F21EB}" destId="{7B364B6B-D54E-4209-A7A9-3439E1ACE77A}" srcOrd="5" destOrd="0" presId="urn:microsoft.com/office/officeart/2005/8/layout/vList2"/>
    <dgm:cxn modelId="{84D6B969-0233-42C5-8A66-56C466F21E21}" type="presParOf" srcId="{9AB1BB6F-378E-4CB1-9780-4E9D228F21EB}" destId="{6B9CD116-FCEF-4D3A-A00E-39024DCAEDA9}" srcOrd="6" destOrd="0" presId="urn:microsoft.com/office/officeart/2005/8/layout/vList2"/>
    <dgm:cxn modelId="{76A0A40C-2AF6-43DB-8DD0-0D68FC183B8D}" type="presParOf" srcId="{9AB1BB6F-378E-4CB1-9780-4E9D228F21EB}" destId="{ED89AE11-67FE-47BE-9AC8-DC482BC3822B}" srcOrd="7" destOrd="0" presId="urn:microsoft.com/office/officeart/2005/8/layout/vList2"/>
    <dgm:cxn modelId="{3197FF28-6628-4119-831D-3911590DF12C}" type="presParOf" srcId="{9AB1BB6F-378E-4CB1-9780-4E9D228F21EB}" destId="{65488FC5-60EB-47CE-B2B1-935F2299F07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960114-1982-4644-A76F-D9760EEEE8DC}"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DDF0BB83-B672-4ED2-AF4D-5166E218250A}">
      <dgm:prSet/>
      <dgm:spPr/>
      <dgm:t>
        <a:bodyPr/>
        <a:lstStyle/>
        <a:p>
          <a:pPr algn="ctr"/>
          <a:r>
            <a:rPr lang="fr-FR" dirty="0"/>
            <a:t>Proposez aux élèves candidats de réaliser une affiche en format A3 et de l’accrocher dans un espace dédié, visible de tous. </a:t>
          </a:r>
          <a:endParaRPr lang="en-US" dirty="0"/>
        </a:p>
      </dgm:t>
    </dgm:pt>
    <dgm:pt modelId="{044A2F44-478D-4D34-AD5F-E564704F5A3D}" type="parTrans" cxnId="{24B09AF3-6DDB-438C-9F82-B952A3C6E066}">
      <dgm:prSet/>
      <dgm:spPr/>
      <dgm:t>
        <a:bodyPr/>
        <a:lstStyle/>
        <a:p>
          <a:endParaRPr lang="en-US"/>
        </a:p>
      </dgm:t>
    </dgm:pt>
    <dgm:pt modelId="{A4424A0E-C0E9-452F-A8E3-00EB855108C7}" type="sibTrans" cxnId="{24B09AF3-6DDB-438C-9F82-B952A3C6E066}">
      <dgm:prSet/>
      <dgm:spPr/>
      <dgm:t>
        <a:bodyPr/>
        <a:lstStyle/>
        <a:p>
          <a:endParaRPr lang="en-US"/>
        </a:p>
      </dgm:t>
    </dgm:pt>
    <dgm:pt modelId="{D097EF7D-64F1-408F-B9C9-F8829F919964}">
      <dgm:prSet/>
      <dgm:spPr/>
      <dgm:t>
        <a:bodyPr/>
        <a:lstStyle/>
        <a:p>
          <a:r>
            <a:rPr lang="fr-FR" dirty="0"/>
            <a:t>1. Pourquoi je veux être éco-délégué ; </a:t>
          </a:r>
          <a:endParaRPr lang="en-US" dirty="0"/>
        </a:p>
      </dgm:t>
    </dgm:pt>
    <dgm:pt modelId="{9957F548-9A57-4553-9ACD-13DEC8A584A7}" type="parTrans" cxnId="{50C43483-3071-488F-BBB5-59EC0D8B2A1D}">
      <dgm:prSet/>
      <dgm:spPr/>
      <dgm:t>
        <a:bodyPr/>
        <a:lstStyle/>
        <a:p>
          <a:endParaRPr lang="en-US"/>
        </a:p>
      </dgm:t>
    </dgm:pt>
    <dgm:pt modelId="{9FD16E64-117F-47CD-827A-E58BF7921F92}" type="sibTrans" cxnId="{50C43483-3071-488F-BBB5-59EC0D8B2A1D}">
      <dgm:prSet/>
      <dgm:spPr/>
      <dgm:t>
        <a:bodyPr/>
        <a:lstStyle/>
        <a:p>
          <a:endParaRPr lang="en-US"/>
        </a:p>
      </dgm:t>
    </dgm:pt>
    <dgm:pt modelId="{E881D9FD-C62C-4DE3-9251-99347BF73C59}">
      <dgm:prSet/>
      <dgm:spPr/>
      <dgm:t>
        <a:bodyPr/>
        <a:lstStyle/>
        <a:p>
          <a:r>
            <a:rPr lang="fr-FR" dirty="0"/>
            <a:t>2. Mes qualités pour être éco-délégué ; </a:t>
          </a:r>
          <a:endParaRPr lang="en-US" dirty="0"/>
        </a:p>
      </dgm:t>
    </dgm:pt>
    <dgm:pt modelId="{D58E1968-7B26-45B0-95C4-214B6F465D15}" type="parTrans" cxnId="{594915E1-ED92-4054-A3BE-C7438B6844EE}">
      <dgm:prSet/>
      <dgm:spPr/>
      <dgm:t>
        <a:bodyPr/>
        <a:lstStyle/>
        <a:p>
          <a:endParaRPr lang="en-US"/>
        </a:p>
      </dgm:t>
    </dgm:pt>
    <dgm:pt modelId="{EAF8D806-893B-48ED-A210-BEC39E9D3EC0}" type="sibTrans" cxnId="{594915E1-ED92-4054-A3BE-C7438B6844EE}">
      <dgm:prSet/>
      <dgm:spPr/>
      <dgm:t>
        <a:bodyPr/>
        <a:lstStyle/>
        <a:p>
          <a:endParaRPr lang="en-US"/>
        </a:p>
      </dgm:t>
    </dgm:pt>
    <dgm:pt modelId="{69C843F8-13F4-4E82-B228-62D253A2381C}">
      <dgm:prSet/>
      <dgm:spPr/>
      <dgm:t>
        <a:bodyPr/>
        <a:lstStyle/>
        <a:p>
          <a:r>
            <a:rPr lang="fr-FR" dirty="0"/>
            <a:t>3. Mes idées et projets pour agir pour le développement durable dans ma classe et mon établissement.</a:t>
          </a:r>
          <a:endParaRPr lang="en-US" dirty="0"/>
        </a:p>
      </dgm:t>
    </dgm:pt>
    <dgm:pt modelId="{6174AAD6-05AD-4929-AD77-4585974E022F}" type="parTrans" cxnId="{9E8A0779-CDAE-4A47-A842-9030CBCF0FDD}">
      <dgm:prSet/>
      <dgm:spPr/>
      <dgm:t>
        <a:bodyPr/>
        <a:lstStyle/>
        <a:p>
          <a:endParaRPr lang="en-US"/>
        </a:p>
      </dgm:t>
    </dgm:pt>
    <dgm:pt modelId="{D5542345-666A-41A7-8432-B270946D9C70}" type="sibTrans" cxnId="{9E8A0779-CDAE-4A47-A842-9030CBCF0FDD}">
      <dgm:prSet/>
      <dgm:spPr/>
      <dgm:t>
        <a:bodyPr/>
        <a:lstStyle/>
        <a:p>
          <a:endParaRPr lang="en-US"/>
        </a:p>
      </dgm:t>
    </dgm:pt>
    <dgm:pt modelId="{E1B076B6-EC2F-4F96-A354-8A2C0D5E5BB9}" type="pres">
      <dgm:prSet presAssocID="{03960114-1982-4644-A76F-D9760EEEE8DC}" presName="vert0" presStyleCnt="0">
        <dgm:presLayoutVars>
          <dgm:dir/>
          <dgm:animOne val="branch"/>
          <dgm:animLvl val="lvl"/>
        </dgm:presLayoutVars>
      </dgm:prSet>
      <dgm:spPr/>
    </dgm:pt>
    <dgm:pt modelId="{01944518-4E3D-42C1-B53B-0EA80D5ED188}" type="pres">
      <dgm:prSet presAssocID="{DDF0BB83-B672-4ED2-AF4D-5166E218250A}" presName="thickLine" presStyleLbl="alignNode1" presStyleIdx="0" presStyleCnt="1"/>
      <dgm:spPr/>
    </dgm:pt>
    <dgm:pt modelId="{ED8353A6-0FA8-49E0-AD74-8B5664F89952}" type="pres">
      <dgm:prSet presAssocID="{DDF0BB83-B672-4ED2-AF4D-5166E218250A}" presName="horz1" presStyleCnt="0"/>
      <dgm:spPr/>
    </dgm:pt>
    <dgm:pt modelId="{69D78A8D-19F5-46C7-87FA-ED47D484A490}" type="pres">
      <dgm:prSet presAssocID="{DDF0BB83-B672-4ED2-AF4D-5166E218250A}" presName="tx1" presStyleLbl="revTx" presStyleIdx="0" presStyleCnt="4" custScaleX="227508"/>
      <dgm:spPr/>
    </dgm:pt>
    <dgm:pt modelId="{7A132643-74A8-405B-9C0A-46BCA3B2F7AA}" type="pres">
      <dgm:prSet presAssocID="{DDF0BB83-B672-4ED2-AF4D-5166E218250A}" presName="vert1" presStyleCnt="0"/>
      <dgm:spPr/>
    </dgm:pt>
    <dgm:pt modelId="{29407B9B-6665-4748-A5DA-42C2A14AAA13}" type="pres">
      <dgm:prSet presAssocID="{D097EF7D-64F1-408F-B9C9-F8829F919964}" presName="vertSpace2a" presStyleCnt="0"/>
      <dgm:spPr/>
    </dgm:pt>
    <dgm:pt modelId="{DA588439-3505-49CB-B7A1-6CCF79B2A856}" type="pres">
      <dgm:prSet presAssocID="{D097EF7D-64F1-408F-B9C9-F8829F919964}" presName="horz2" presStyleCnt="0"/>
      <dgm:spPr/>
    </dgm:pt>
    <dgm:pt modelId="{068B085B-79E4-4824-8E8F-DF32831A9D48}" type="pres">
      <dgm:prSet presAssocID="{D097EF7D-64F1-408F-B9C9-F8829F919964}" presName="horzSpace2" presStyleCnt="0"/>
      <dgm:spPr/>
    </dgm:pt>
    <dgm:pt modelId="{A0E520E6-C0B0-4015-B624-EE2E66DB720E}" type="pres">
      <dgm:prSet presAssocID="{D097EF7D-64F1-408F-B9C9-F8829F919964}" presName="tx2" presStyleLbl="revTx" presStyleIdx="1" presStyleCnt="4"/>
      <dgm:spPr/>
    </dgm:pt>
    <dgm:pt modelId="{E546D306-636A-4F19-AF76-EF868D36378F}" type="pres">
      <dgm:prSet presAssocID="{D097EF7D-64F1-408F-B9C9-F8829F919964}" presName="vert2" presStyleCnt="0"/>
      <dgm:spPr/>
    </dgm:pt>
    <dgm:pt modelId="{F80FE8E0-6AA8-4B9D-AF4B-6EEEDBB52DAC}" type="pres">
      <dgm:prSet presAssocID="{D097EF7D-64F1-408F-B9C9-F8829F919964}" presName="thinLine2b" presStyleLbl="callout" presStyleIdx="0" presStyleCnt="3"/>
      <dgm:spPr/>
    </dgm:pt>
    <dgm:pt modelId="{5ACAA545-C64A-41A3-9291-304FE9B26530}" type="pres">
      <dgm:prSet presAssocID="{D097EF7D-64F1-408F-B9C9-F8829F919964}" presName="vertSpace2b" presStyleCnt="0"/>
      <dgm:spPr/>
    </dgm:pt>
    <dgm:pt modelId="{916F338B-A772-4C34-975F-606B3B64D810}" type="pres">
      <dgm:prSet presAssocID="{E881D9FD-C62C-4DE3-9251-99347BF73C59}" presName="horz2" presStyleCnt="0"/>
      <dgm:spPr/>
    </dgm:pt>
    <dgm:pt modelId="{6A26F5B8-7E55-4532-B6D0-9699631EA227}" type="pres">
      <dgm:prSet presAssocID="{E881D9FD-C62C-4DE3-9251-99347BF73C59}" presName="horzSpace2" presStyleCnt="0"/>
      <dgm:spPr/>
    </dgm:pt>
    <dgm:pt modelId="{656F5BB6-97FE-4AFE-9B27-F84FDA009499}" type="pres">
      <dgm:prSet presAssocID="{E881D9FD-C62C-4DE3-9251-99347BF73C59}" presName="tx2" presStyleLbl="revTx" presStyleIdx="2" presStyleCnt="4"/>
      <dgm:spPr/>
    </dgm:pt>
    <dgm:pt modelId="{0CDC5B0F-C9DF-4D13-BACD-964686FF6E3D}" type="pres">
      <dgm:prSet presAssocID="{E881D9FD-C62C-4DE3-9251-99347BF73C59}" presName="vert2" presStyleCnt="0"/>
      <dgm:spPr/>
    </dgm:pt>
    <dgm:pt modelId="{487AF243-03E6-45A5-ABA2-F91A91225453}" type="pres">
      <dgm:prSet presAssocID="{E881D9FD-C62C-4DE3-9251-99347BF73C59}" presName="thinLine2b" presStyleLbl="callout" presStyleIdx="1" presStyleCnt="3"/>
      <dgm:spPr/>
    </dgm:pt>
    <dgm:pt modelId="{DB492AEB-98CB-4589-A0CE-A569598090B7}" type="pres">
      <dgm:prSet presAssocID="{E881D9FD-C62C-4DE3-9251-99347BF73C59}" presName="vertSpace2b" presStyleCnt="0"/>
      <dgm:spPr/>
    </dgm:pt>
    <dgm:pt modelId="{27E39C3A-F341-4A4C-968C-DEAF3D435B3E}" type="pres">
      <dgm:prSet presAssocID="{69C843F8-13F4-4E82-B228-62D253A2381C}" presName="horz2" presStyleCnt="0"/>
      <dgm:spPr/>
    </dgm:pt>
    <dgm:pt modelId="{5855C498-DB80-4F38-B13A-F0A60F63FFE8}" type="pres">
      <dgm:prSet presAssocID="{69C843F8-13F4-4E82-B228-62D253A2381C}" presName="horzSpace2" presStyleCnt="0"/>
      <dgm:spPr/>
    </dgm:pt>
    <dgm:pt modelId="{F5B989D9-3881-4549-8C6C-EAA24E134ABC}" type="pres">
      <dgm:prSet presAssocID="{69C843F8-13F4-4E82-B228-62D253A2381C}" presName="tx2" presStyleLbl="revTx" presStyleIdx="3" presStyleCnt="4"/>
      <dgm:spPr/>
    </dgm:pt>
    <dgm:pt modelId="{09BA7F9C-E8A1-4E05-B1F4-DBF814C95BA3}" type="pres">
      <dgm:prSet presAssocID="{69C843F8-13F4-4E82-B228-62D253A2381C}" presName="vert2" presStyleCnt="0"/>
      <dgm:spPr/>
    </dgm:pt>
    <dgm:pt modelId="{86CF2846-6093-4B4C-AA9D-02D9A93203F9}" type="pres">
      <dgm:prSet presAssocID="{69C843F8-13F4-4E82-B228-62D253A2381C}" presName="thinLine2b" presStyleLbl="callout" presStyleIdx="2" presStyleCnt="3"/>
      <dgm:spPr/>
    </dgm:pt>
    <dgm:pt modelId="{55157B3F-DA4C-476E-A562-7E227468DBB1}" type="pres">
      <dgm:prSet presAssocID="{69C843F8-13F4-4E82-B228-62D253A2381C}" presName="vertSpace2b" presStyleCnt="0"/>
      <dgm:spPr/>
    </dgm:pt>
  </dgm:ptLst>
  <dgm:cxnLst>
    <dgm:cxn modelId="{BE9FF724-4B6D-4438-92A6-C751C291ECB4}" type="presOf" srcId="{03960114-1982-4644-A76F-D9760EEEE8DC}" destId="{E1B076B6-EC2F-4F96-A354-8A2C0D5E5BB9}" srcOrd="0" destOrd="0" presId="urn:microsoft.com/office/officeart/2008/layout/LinedList"/>
    <dgm:cxn modelId="{18FAC85C-5E5A-4FDA-921C-9B21D4117E62}" type="presOf" srcId="{69C843F8-13F4-4E82-B228-62D253A2381C}" destId="{F5B989D9-3881-4549-8C6C-EAA24E134ABC}" srcOrd="0" destOrd="0" presId="urn:microsoft.com/office/officeart/2008/layout/LinedList"/>
    <dgm:cxn modelId="{AAEB5A45-07D5-40CA-9DBD-B0A13938FF14}" type="presOf" srcId="{DDF0BB83-B672-4ED2-AF4D-5166E218250A}" destId="{69D78A8D-19F5-46C7-87FA-ED47D484A490}" srcOrd="0" destOrd="0" presId="urn:microsoft.com/office/officeart/2008/layout/LinedList"/>
    <dgm:cxn modelId="{9E8A0779-CDAE-4A47-A842-9030CBCF0FDD}" srcId="{DDF0BB83-B672-4ED2-AF4D-5166E218250A}" destId="{69C843F8-13F4-4E82-B228-62D253A2381C}" srcOrd="2" destOrd="0" parTransId="{6174AAD6-05AD-4929-AD77-4585974E022F}" sibTransId="{D5542345-666A-41A7-8432-B270946D9C70}"/>
    <dgm:cxn modelId="{50C43483-3071-488F-BBB5-59EC0D8B2A1D}" srcId="{DDF0BB83-B672-4ED2-AF4D-5166E218250A}" destId="{D097EF7D-64F1-408F-B9C9-F8829F919964}" srcOrd="0" destOrd="0" parTransId="{9957F548-9A57-4553-9ACD-13DEC8A584A7}" sibTransId="{9FD16E64-117F-47CD-827A-E58BF7921F92}"/>
    <dgm:cxn modelId="{D20585B9-2C80-4050-9131-8C8F5EA4474B}" type="presOf" srcId="{E881D9FD-C62C-4DE3-9251-99347BF73C59}" destId="{656F5BB6-97FE-4AFE-9B27-F84FDA009499}" srcOrd="0" destOrd="0" presId="urn:microsoft.com/office/officeart/2008/layout/LinedList"/>
    <dgm:cxn modelId="{594915E1-ED92-4054-A3BE-C7438B6844EE}" srcId="{DDF0BB83-B672-4ED2-AF4D-5166E218250A}" destId="{E881D9FD-C62C-4DE3-9251-99347BF73C59}" srcOrd="1" destOrd="0" parTransId="{D58E1968-7B26-45B0-95C4-214B6F465D15}" sibTransId="{EAF8D806-893B-48ED-A210-BEC39E9D3EC0}"/>
    <dgm:cxn modelId="{669AE4E7-D52A-438F-9440-68C4382DDF23}" type="presOf" srcId="{D097EF7D-64F1-408F-B9C9-F8829F919964}" destId="{A0E520E6-C0B0-4015-B624-EE2E66DB720E}" srcOrd="0" destOrd="0" presId="urn:microsoft.com/office/officeart/2008/layout/LinedList"/>
    <dgm:cxn modelId="{24B09AF3-6DDB-438C-9F82-B952A3C6E066}" srcId="{03960114-1982-4644-A76F-D9760EEEE8DC}" destId="{DDF0BB83-B672-4ED2-AF4D-5166E218250A}" srcOrd="0" destOrd="0" parTransId="{044A2F44-478D-4D34-AD5F-E564704F5A3D}" sibTransId="{A4424A0E-C0E9-452F-A8E3-00EB855108C7}"/>
    <dgm:cxn modelId="{6F59A557-95AE-447E-8274-0645B326E023}" type="presParOf" srcId="{E1B076B6-EC2F-4F96-A354-8A2C0D5E5BB9}" destId="{01944518-4E3D-42C1-B53B-0EA80D5ED188}" srcOrd="0" destOrd="0" presId="urn:microsoft.com/office/officeart/2008/layout/LinedList"/>
    <dgm:cxn modelId="{4CAA3B72-81C7-4611-B319-15C11998C4CB}" type="presParOf" srcId="{E1B076B6-EC2F-4F96-A354-8A2C0D5E5BB9}" destId="{ED8353A6-0FA8-49E0-AD74-8B5664F89952}" srcOrd="1" destOrd="0" presId="urn:microsoft.com/office/officeart/2008/layout/LinedList"/>
    <dgm:cxn modelId="{6B7D86DF-5A4E-49BB-9AEA-E89F042D7227}" type="presParOf" srcId="{ED8353A6-0FA8-49E0-AD74-8B5664F89952}" destId="{69D78A8D-19F5-46C7-87FA-ED47D484A490}" srcOrd="0" destOrd="0" presId="urn:microsoft.com/office/officeart/2008/layout/LinedList"/>
    <dgm:cxn modelId="{1A28E40B-E86E-4862-AB20-25E08197C7B1}" type="presParOf" srcId="{ED8353A6-0FA8-49E0-AD74-8B5664F89952}" destId="{7A132643-74A8-405B-9C0A-46BCA3B2F7AA}" srcOrd="1" destOrd="0" presId="urn:microsoft.com/office/officeart/2008/layout/LinedList"/>
    <dgm:cxn modelId="{C0FDF574-BBD9-4D02-B797-9E72065DB93B}" type="presParOf" srcId="{7A132643-74A8-405B-9C0A-46BCA3B2F7AA}" destId="{29407B9B-6665-4748-A5DA-42C2A14AAA13}" srcOrd="0" destOrd="0" presId="urn:microsoft.com/office/officeart/2008/layout/LinedList"/>
    <dgm:cxn modelId="{D7DD8AE6-485B-487A-9C83-AAAA0F21116A}" type="presParOf" srcId="{7A132643-74A8-405B-9C0A-46BCA3B2F7AA}" destId="{DA588439-3505-49CB-B7A1-6CCF79B2A856}" srcOrd="1" destOrd="0" presId="urn:microsoft.com/office/officeart/2008/layout/LinedList"/>
    <dgm:cxn modelId="{9114791E-32F5-407A-906D-FF54B934093C}" type="presParOf" srcId="{DA588439-3505-49CB-B7A1-6CCF79B2A856}" destId="{068B085B-79E4-4824-8E8F-DF32831A9D48}" srcOrd="0" destOrd="0" presId="urn:microsoft.com/office/officeart/2008/layout/LinedList"/>
    <dgm:cxn modelId="{72DF422A-E408-49A0-AD83-193E475DA9F9}" type="presParOf" srcId="{DA588439-3505-49CB-B7A1-6CCF79B2A856}" destId="{A0E520E6-C0B0-4015-B624-EE2E66DB720E}" srcOrd="1" destOrd="0" presId="urn:microsoft.com/office/officeart/2008/layout/LinedList"/>
    <dgm:cxn modelId="{A8F1EA94-2AE7-493C-BA8B-22B07D39284D}" type="presParOf" srcId="{DA588439-3505-49CB-B7A1-6CCF79B2A856}" destId="{E546D306-636A-4F19-AF76-EF868D36378F}" srcOrd="2" destOrd="0" presId="urn:microsoft.com/office/officeart/2008/layout/LinedList"/>
    <dgm:cxn modelId="{6A3E8B98-A51B-45C9-9E63-5207456C43B1}" type="presParOf" srcId="{7A132643-74A8-405B-9C0A-46BCA3B2F7AA}" destId="{F80FE8E0-6AA8-4B9D-AF4B-6EEEDBB52DAC}" srcOrd="2" destOrd="0" presId="urn:microsoft.com/office/officeart/2008/layout/LinedList"/>
    <dgm:cxn modelId="{29C9AA65-1BFD-435F-BC32-1E111B21F2E6}" type="presParOf" srcId="{7A132643-74A8-405B-9C0A-46BCA3B2F7AA}" destId="{5ACAA545-C64A-41A3-9291-304FE9B26530}" srcOrd="3" destOrd="0" presId="urn:microsoft.com/office/officeart/2008/layout/LinedList"/>
    <dgm:cxn modelId="{0A03ABBA-C076-4414-A475-B7CE02B87AC8}" type="presParOf" srcId="{7A132643-74A8-405B-9C0A-46BCA3B2F7AA}" destId="{916F338B-A772-4C34-975F-606B3B64D810}" srcOrd="4" destOrd="0" presId="urn:microsoft.com/office/officeart/2008/layout/LinedList"/>
    <dgm:cxn modelId="{C4D6672A-036B-406C-B318-E2361E304814}" type="presParOf" srcId="{916F338B-A772-4C34-975F-606B3B64D810}" destId="{6A26F5B8-7E55-4532-B6D0-9699631EA227}" srcOrd="0" destOrd="0" presId="urn:microsoft.com/office/officeart/2008/layout/LinedList"/>
    <dgm:cxn modelId="{CBAC67E6-8529-415B-B45C-70AAF861C89F}" type="presParOf" srcId="{916F338B-A772-4C34-975F-606B3B64D810}" destId="{656F5BB6-97FE-4AFE-9B27-F84FDA009499}" srcOrd="1" destOrd="0" presId="urn:microsoft.com/office/officeart/2008/layout/LinedList"/>
    <dgm:cxn modelId="{3C530B14-2B6A-492E-A818-7E8C98E47E0C}" type="presParOf" srcId="{916F338B-A772-4C34-975F-606B3B64D810}" destId="{0CDC5B0F-C9DF-4D13-BACD-964686FF6E3D}" srcOrd="2" destOrd="0" presId="urn:microsoft.com/office/officeart/2008/layout/LinedList"/>
    <dgm:cxn modelId="{BDBD0C4F-0354-46D6-BAAE-903F9421C3B4}" type="presParOf" srcId="{7A132643-74A8-405B-9C0A-46BCA3B2F7AA}" destId="{487AF243-03E6-45A5-ABA2-F91A91225453}" srcOrd="5" destOrd="0" presId="urn:microsoft.com/office/officeart/2008/layout/LinedList"/>
    <dgm:cxn modelId="{46FCC0CB-0D89-40CD-84DE-3C8C1E10BF14}" type="presParOf" srcId="{7A132643-74A8-405B-9C0A-46BCA3B2F7AA}" destId="{DB492AEB-98CB-4589-A0CE-A569598090B7}" srcOrd="6" destOrd="0" presId="urn:microsoft.com/office/officeart/2008/layout/LinedList"/>
    <dgm:cxn modelId="{995C645C-8B95-4B8A-A9D1-1CFCE0C0A50B}" type="presParOf" srcId="{7A132643-74A8-405B-9C0A-46BCA3B2F7AA}" destId="{27E39C3A-F341-4A4C-968C-DEAF3D435B3E}" srcOrd="7" destOrd="0" presId="urn:microsoft.com/office/officeart/2008/layout/LinedList"/>
    <dgm:cxn modelId="{CC9B2644-B4B8-4C29-80E8-78105D111E4E}" type="presParOf" srcId="{27E39C3A-F341-4A4C-968C-DEAF3D435B3E}" destId="{5855C498-DB80-4F38-B13A-F0A60F63FFE8}" srcOrd="0" destOrd="0" presId="urn:microsoft.com/office/officeart/2008/layout/LinedList"/>
    <dgm:cxn modelId="{68147E6A-20AC-4429-83E3-00FA342715C1}" type="presParOf" srcId="{27E39C3A-F341-4A4C-968C-DEAF3D435B3E}" destId="{F5B989D9-3881-4549-8C6C-EAA24E134ABC}" srcOrd="1" destOrd="0" presId="urn:microsoft.com/office/officeart/2008/layout/LinedList"/>
    <dgm:cxn modelId="{BF78C59D-B3F9-4FD4-A7AA-1D155AE11F91}" type="presParOf" srcId="{27E39C3A-F341-4A4C-968C-DEAF3D435B3E}" destId="{09BA7F9C-E8A1-4E05-B1F4-DBF814C95BA3}" srcOrd="2" destOrd="0" presId="urn:microsoft.com/office/officeart/2008/layout/LinedList"/>
    <dgm:cxn modelId="{3711D546-B840-48FD-993B-0992FF7CCA18}" type="presParOf" srcId="{7A132643-74A8-405B-9C0A-46BCA3B2F7AA}" destId="{86CF2846-6093-4B4C-AA9D-02D9A93203F9}" srcOrd="8" destOrd="0" presId="urn:microsoft.com/office/officeart/2008/layout/LinedList"/>
    <dgm:cxn modelId="{39D9FD42-D8BC-4FEB-A51E-510E8B3DB81C}" type="presParOf" srcId="{7A132643-74A8-405B-9C0A-46BCA3B2F7AA}" destId="{55157B3F-DA4C-476E-A562-7E227468DBB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7A98D-B149-4BF8-894F-E6A2044A0B14}">
      <dsp:nvSpPr>
        <dsp:cNvPr id="0" name=""/>
        <dsp:cNvSpPr/>
      </dsp:nvSpPr>
      <dsp:spPr>
        <a:xfrm>
          <a:off x="0" y="55752"/>
          <a:ext cx="6910387" cy="160055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i="0" kern="1200"/>
            <a:t>Il est d’abord le représentant de ses camarades avant d’être un acteur : il ne met pas en place des actions tout seul mais motive ses camarades à agir avec lui.</a:t>
          </a:r>
          <a:endParaRPr lang="en-US" sz="2400" kern="1200"/>
        </a:p>
      </dsp:txBody>
      <dsp:txXfrm>
        <a:off x="78133" y="133885"/>
        <a:ext cx="6754121" cy="1444293"/>
      </dsp:txXfrm>
    </dsp:sp>
    <dsp:sp modelId="{38BCDEEB-FCA7-4CE6-84F0-71C1DDC2BD7F}">
      <dsp:nvSpPr>
        <dsp:cNvPr id="0" name=""/>
        <dsp:cNvSpPr/>
      </dsp:nvSpPr>
      <dsp:spPr>
        <a:xfrm>
          <a:off x="0" y="1725432"/>
          <a:ext cx="6910387" cy="1600559"/>
        </a:xfrm>
        <a:prstGeom prst="roundRect">
          <a:avLst/>
        </a:prstGeom>
        <a:solidFill>
          <a:schemeClr val="accent5">
            <a:hueOff val="-759597"/>
            <a:satOff val="5156"/>
            <a:lumOff val="27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i="0" kern="1200"/>
            <a:t>Son objectif est d’être le lien entre ses camarades et les référents de l’établissement dans lequel il se trouve pour réaliser des actions concrètes durant l’année. </a:t>
          </a:r>
          <a:endParaRPr lang="en-US" sz="2400" kern="1200"/>
        </a:p>
      </dsp:txBody>
      <dsp:txXfrm>
        <a:off x="78133" y="1803565"/>
        <a:ext cx="6754121" cy="1444293"/>
      </dsp:txXfrm>
    </dsp:sp>
    <dsp:sp modelId="{102FF4FB-8B3F-4AE5-B751-3C9BD328469D}">
      <dsp:nvSpPr>
        <dsp:cNvPr id="0" name=""/>
        <dsp:cNvSpPr/>
      </dsp:nvSpPr>
      <dsp:spPr>
        <a:xfrm>
          <a:off x="0" y="3395112"/>
          <a:ext cx="6910387" cy="1600559"/>
        </a:xfrm>
        <a:prstGeom prst="roundRect">
          <a:avLst/>
        </a:prstGeom>
        <a:solidFill>
          <a:schemeClr val="accent5">
            <a:hueOff val="-1519193"/>
            <a:satOff val="10311"/>
            <a:lumOff val="549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i="0" kern="1200"/>
            <a:t>Il doit aussi veiller à transmettre les bons gestes et réflexes écologiques.</a:t>
          </a:r>
          <a:endParaRPr lang="en-US" sz="2400" kern="1200"/>
        </a:p>
      </dsp:txBody>
      <dsp:txXfrm>
        <a:off x="78133" y="3473245"/>
        <a:ext cx="6754121" cy="1444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5B262-2D59-45F7-86B5-5DAA921FB16D}">
      <dsp:nvSpPr>
        <dsp:cNvPr id="0" name=""/>
        <dsp:cNvSpPr/>
      </dsp:nvSpPr>
      <dsp:spPr>
        <a:xfrm>
          <a:off x="0" y="158706"/>
          <a:ext cx="6910387" cy="114678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r-FR" sz="1700" b="1" i="0" kern="1200" dirty="0"/>
            <a:t>Un relai</a:t>
          </a:r>
          <a:r>
            <a:rPr lang="fr-FR" sz="1700" b="0" i="0" kern="1200" dirty="0"/>
            <a:t> de connaissances, d'informations, d'actualités auprès de ses camarades. Il transmet les idées des élèves aux instances et il informe les classes des projets auxquels elles peuvent s'associer.</a:t>
          </a:r>
          <a:endParaRPr lang="en-US" sz="1700" kern="1200" dirty="0"/>
        </a:p>
      </dsp:txBody>
      <dsp:txXfrm>
        <a:off x="55981" y="214687"/>
        <a:ext cx="6798425" cy="1034820"/>
      </dsp:txXfrm>
    </dsp:sp>
    <dsp:sp modelId="{E6C4E4D7-7373-46D8-8F4F-91FC12E5F9DA}">
      <dsp:nvSpPr>
        <dsp:cNvPr id="0" name=""/>
        <dsp:cNvSpPr/>
      </dsp:nvSpPr>
      <dsp:spPr>
        <a:xfrm>
          <a:off x="0" y="1354449"/>
          <a:ext cx="6910387" cy="1146782"/>
        </a:xfrm>
        <a:prstGeom prst="roundRect">
          <a:avLst/>
        </a:prstGeom>
        <a:solidFill>
          <a:schemeClr val="accent2">
            <a:hueOff val="-500995"/>
            <a:satOff val="-3632"/>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r-FR" sz="1700" b="1" i="0" kern="1200" dirty="0"/>
            <a:t>Un ambassadeur</a:t>
          </a:r>
          <a:r>
            <a:rPr lang="fr-FR" sz="1700" b="0" i="0" kern="1200" dirty="0"/>
            <a:t> en représentant ses camarades lors de différentes réunions. </a:t>
          </a:r>
          <a:endParaRPr lang="en-US" sz="1700" kern="1200" dirty="0"/>
        </a:p>
      </dsp:txBody>
      <dsp:txXfrm>
        <a:off x="55981" y="1410430"/>
        <a:ext cx="6798425" cy="1034820"/>
      </dsp:txXfrm>
    </dsp:sp>
    <dsp:sp modelId="{D5DDE5CF-DE3B-469B-AD70-E283E830709C}">
      <dsp:nvSpPr>
        <dsp:cNvPr id="0" name=""/>
        <dsp:cNvSpPr/>
      </dsp:nvSpPr>
      <dsp:spPr>
        <a:xfrm>
          <a:off x="0" y="2550192"/>
          <a:ext cx="6910387" cy="1146782"/>
        </a:xfrm>
        <a:prstGeom prst="roundRect">
          <a:avLst/>
        </a:prstGeom>
        <a:solidFill>
          <a:schemeClr val="accent2">
            <a:hueOff val="-1001990"/>
            <a:satOff val="-7264"/>
            <a:lumOff val="15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r-FR" sz="1700" b="1" i="0" kern="1200" dirty="0"/>
            <a:t>Un décideur</a:t>
          </a:r>
          <a:r>
            <a:rPr lang="fr-FR" sz="1700" b="0" i="0" kern="1200" dirty="0"/>
            <a:t> et un moteur dans la mise en place d'actions. Il informe tous ces camarades grâce à des campagnes de communication (affiches, articles dans le journal de l’établissement, articles pour le blog ou le site internet, transmission d'information sur les réseaux sociaux...).</a:t>
          </a:r>
          <a:endParaRPr lang="en-US" sz="1700" kern="1200" dirty="0"/>
        </a:p>
      </dsp:txBody>
      <dsp:txXfrm>
        <a:off x="55981" y="2606173"/>
        <a:ext cx="6798425" cy="1034820"/>
      </dsp:txXfrm>
    </dsp:sp>
    <dsp:sp modelId="{D167DA94-F1B8-4C95-8646-85A0A92B851B}">
      <dsp:nvSpPr>
        <dsp:cNvPr id="0" name=""/>
        <dsp:cNvSpPr/>
      </dsp:nvSpPr>
      <dsp:spPr>
        <a:xfrm>
          <a:off x="0" y="3745935"/>
          <a:ext cx="6910387" cy="1146782"/>
        </a:xfrm>
        <a:prstGeom prst="roundRect">
          <a:avLst/>
        </a:prstGeom>
        <a:solidFill>
          <a:schemeClr val="accent2">
            <a:hueOff val="-1502984"/>
            <a:satOff val="-10896"/>
            <a:lumOff val="235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r-FR" sz="1700" b="1" i="0" kern="1200"/>
            <a:t>Un garant</a:t>
          </a:r>
          <a:r>
            <a:rPr lang="fr-FR" sz="1700" b="0" i="0" kern="1200"/>
            <a:t> des actions menées en participant aux enquêtes et aux évaluations des projets.</a:t>
          </a:r>
          <a:endParaRPr lang="en-US" sz="1700" kern="1200"/>
        </a:p>
      </dsp:txBody>
      <dsp:txXfrm>
        <a:off x="55981" y="3801916"/>
        <a:ext cx="6798425" cy="1034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3C7F-DFD6-4072-A407-56F5CFFB8817}">
      <dsp:nvSpPr>
        <dsp:cNvPr id="0" name=""/>
        <dsp:cNvSpPr/>
      </dsp:nvSpPr>
      <dsp:spPr>
        <a:xfrm>
          <a:off x="691937" y="1491"/>
          <a:ext cx="3072299" cy="184337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a:t>AVANT : PLANIFIER </a:t>
          </a:r>
          <a:endParaRPr lang="en-US" sz="3100" kern="1200"/>
        </a:p>
      </dsp:txBody>
      <dsp:txXfrm>
        <a:off x="691937" y="1491"/>
        <a:ext cx="3072299" cy="1843379"/>
      </dsp:txXfrm>
    </dsp:sp>
    <dsp:sp modelId="{6E752C72-3884-4ADC-B21A-5446F70F9951}">
      <dsp:nvSpPr>
        <dsp:cNvPr id="0" name=""/>
        <dsp:cNvSpPr/>
      </dsp:nvSpPr>
      <dsp:spPr>
        <a:xfrm>
          <a:off x="4071466" y="1491"/>
          <a:ext cx="3072299" cy="1843379"/>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fr-FR" sz="1400" kern="1200" dirty="0"/>
        </a:p>
        <a:p>
          <a:pPr marL="0" lvl="0" indent="0" algn="ctr" defTabSz="622300">
            <a:lnSpc>
              <a:spcPct val="90000"/>
            </a:lnSpc>
            <a:spcBef>
              <a:spcPct val="0"/>
            </a:spcBef>
            <a:spcAft>
              <a:spcPct val="35000"/>
            </a:spcAft>
            <a:buNone/>
          </a:pPr>
          <a:r>
            <a:rPr lang="fr-FR" sz="1400" kern="1200" dirty="0"/>
            <a:t>Comme dans tout projet, il est important d’essayer de prévoir quand vont se dérouler les actions. Parfois tu réussiras à tout réaliser comme prévu. Mais il est aussi possible que certaines étapes prennent plus de </a:t>
          </a:r>
          <a:r>
            <a:rPr lang="fr-FR" sz="1400" kern="1200" noProof="0" dirty="0"/>
            <a:t>temps</a:t>
          </a:r>
          <a:r>
            <a:rPr lang="fr-FR" sz="1400" kern="1200" dirty="0"/>
            <a:t> que ce qui avait été prévu. Ce n’est pas grave, c’est la vie de tout projet. Et on apprend ainsi à s’adapter. </a:t>
          </a:r>
        </a:p>
        <a:p>
          <a:pPr marL="0" lvl="0" indent="0" algn="ctr" defTabSz="622300">
            <a:lnSpc>
              <a:spcPct val="90000"/>
            </a:lnSpc>
            <a:spcBef>
              <a:spcPct val="0"/>
            </a:spcBef>
            <a:spcAft>
              <a:spcPct val="35000"/>
            </a:spcAft>
            <a:buNone/>
          </a:pPr>
          <a:endParaRPr lang="fr-FR" sz="1200" kern="1200" dirty="0"/>
        </a:p>
      </dsp:txBody>
      <dsp:txXfrm>
        <a:off x="4071466" y="1491"/>
        <a:ext cx="3072299" cy="1843379"/>
      </dsp:txXfrm>
    </dsp:sp>
    <dsp:sp modelId="{9757BF30-02A6-4DB6-A882-121933E03ED8}">
      <dsp:nvSpPr>
        <dsp:cNvPr id="0" name=""/>
        <dsp:cNvSpPr/>
      </dsp:nvSpPr>
      <dsp:spPr>
        <a:xfrm>
          <a:off x="691937" y="2152101"/>
          <a:ext cx="3072299" cy="1843379"/>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PENDANT : TENIR UN CAHIER JOURNAL </a:t>
          </a:r>
          <a:endParaRPr lang="en-US" sz="3100" kern="1200" dirty="0"/>
        </a:p>
      </dsp:txBody>
      <dsp:txXfrm>
        <a:off x="691937" y="2152101"/>
        <a:ext cx="3072299" cy="1843379"/>
      </dsp:txXfrm>
    </dsp:sp>
    <dsp:sp modelId="{595CDF9B-00A0-4592-AAD3-D90567ADEBD6}">
      <dsp:nvSpPr>
        <dsp:cNvPr id="0" name=""/>
        <dsp:cNvSpPr/>
      </dsp:nvSpPr>
      <dsp:spPr>
        <a:xfrm>
          <a:off x="4071466" y="2152101"/>
          <a:ext cx="3072299" cy="184337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Nous te conseillons de noter sur un cahier les grandes étapes de ton projet, ce qui fonctionne bien, les points les plus difficiles à résoudre, les dates clés. Si quelqu’un te demande de lui raconter ton projet, tu auras déjà toutes les informations utiles sous la main. </a:t>
          </a:r>
          <a:endParaRPr lang="en-US" sz="1400" kern="1200" dirty="0"/>
        </a:p>
      </dsp:txBody>
      <dsp:txXfrm>
        <a:off x="4071466" y="2152101"/>
        <a:ext cx="3072299" cy="1843379"/>
      </dsp:txXfrm>
    </dsp:sp>
    <dsp:sp modelId="{AC24D47F-E2C3-4787-BAC7-35C1C57FBD42}">
      <dsp:nvSpPr>
        <dsp:cNvPr id="0" name=""/>
        <dsp:cNvSpPr/>
      </dsp:nvSpPr>
      <dsp:spPr>
        <a:xfrm>
          <a:off x="691937" y="4302711"/>
          <a:ext cx="3072299" cy="1843379"/>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a:t>APRÈS : ÉVALUER LES ACTIONS </a:t>
          </a:r>
          <a:endParaRPr lang="en-US" sz="3100" kern="1200"/>
        </a:p>
      </dsp:txBody>
      <dsp:txXfrm>
        <a:off x="691937" y="4302711"/>
        <a:ext cx="3072299" cy="1843379"/>
      </dsp:txXfrm>
    </dsp:sp>
    <dsp:sp modelId="{51D03DE4-61A4-485D-9281-FCF3B8BE2672}">
      <dsp:nvSpPr>
        <dsp:cNvPr id="0" name=""/>
        <dsp:cNvSpPr/>
      </dsp:nvSpPr>
      <dsp:spPr>
        <a:xfrm>
          <a:off x="4071466" y="4302711"/>
          <a:ext cx="3072299" cy="184337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À la fin de chaque projet, il est important de définir si ton projet est réussi et ce qu’il t’a permis d’apprendre.</a:t>
          </a:r>
          <a:endParaRPr lang="en-US" sz="1400" kern="1200" dirty="0"/>
        </a:p>
      </dsp:txBody>
      <dsp:txXfrm>
        <a:off x="4071466" y="4302711"/>
        <a:ext cx="3072299" cy="18433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6975B-DFAD-4D74-9364-0E396E188714}">
      <dsp:nvSpPr>
        <dsp:cNvPr id="0" name=""/>
        <dsp:cNvSpPr/>
      </dsp:nvSpPr>
      <dsp:spPr>
        <a:xfrm>
          <a:off x="0" y="207346"/>
          <a:ext cx="7352713" cy="90689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OBJECTIFS </a:t>
          </a:r>
          <a:endParaRPr lang="en-US" sz="2400" kern="1200" dirty="0"/>
        </a:p>
      </dsp:txBody>
      <dsp:txXfrm>
        <a:off x="44271" y="251617"/>
        <a:ext cx="7264171" cy="818354"/>
      </dsp:txXfrm>
    </dsp:sp>
    <dsp:sp modelId="{506973DB-F281-4A4A-89C5-677EBEF1A2BD}">
      <dsp:nvSpPr>
        <dsp:cNvPr id="0" name=""/>
        <dsp:cNvSpPr/>
      </dsp:nvSpPr>
      <dsp:spPr>
        <a:xfrm>
          <a:off x="0" y="1749834"/>
          <a:ext cx="7352713" cy="906896"/>
        </a:xfrm>
        <a:prstGeom prst="roundRect">
          <a:avLst/>
        </a:prstGeom>
        <a:solidFill>
          <a:schemeClr val="accent2">
            <a:hueOff val="-375746"/>
            <a:satOff val="-2724"/>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dirty="0"/>
            <a:t>• Sensibiliser au rôle d’éco-délégué ; </a:t>
          </a:r>
          <a:endParaRPr lang="en-US" sz="2400" kern="1200" dirty="0"/>
        </a:p>
      </dsp:txBody>
      <dsp:txXfrm>
        <a:off x="44271" y="1794105"/>
        <a:ext cx="7264171" cy="818354"/>
      </dsp:txXfrm>
    </dsp:sp>
    <dsp:sp modelId="{992E2577-1F82-4D8F-B9B1-E61A9BE1DA12}">
      <dsp:nvSpPr>
        <dsp:cNvPr id="0" name=""/>
        <dsp:cNvSpPr/>
      </dsp:nvSpPr>
      <dsp:spPr>
        <a:xfrm>
          <a:off x="0" y="2725850"/>
          <a:ext cx="7352713" cy="906896"/>
        </a:xfrm>
        <a:prstGeom prst="roundRect">
          <a:avLst/>
        </a:prstGeom>
        <a:solidFill>
          <a:schemeClr val="accent2">
            <a:hueOff val="-751492"/>
            <a:satOff val="-5448"/>
            <a:lumOff val="11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a:t>• Sensibiliser aux enjeux du développement durable ; </a:t>
          </a:r>
          <a:endParaRPr lang="en-US" sz="2400" kern="1200"/>
        </a:p>
      </dsp:txBody>
      <dsp:txXfrm>
        <a:off x="44271" y="2770121"/>
        <a:ext cx="7264171" cy="818354"/>
      </dsp:txXfrm>
    </dsp:sp>
    <dsp:sp modelId="{6B9CD116-FCEF-4D3A-A00E-39024DCAEDA9}">
      <dsp:nvSpPr>
        <dsp:cNvPr id="0" name=""/>
        <dsp:cNvSpPr/>
      </dsp:nvSpPr>
      <dsp:spPr>
        <a:xfrm>
          <a:off x="0" y="3701866"/>
          <a:ext cx="7352713" cy="906896"/>
        </a:xfrm>
        <a:prstGeom prst="roundRect">
          <a:avLst/>
        </a:prstGeom>
        <a:solidFill>
          <a:schemeClr val="accent2">
            <a:hueOff val="-1127238"/>
            <a:satOff val="-8172"/>
            <a:lumOff val="17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a:t>• Impliquer les élèves dans un processus d’apprentissage de la citoyenneté et de la démocratie ; </a:t>
          </a:r>
          <a:endParaRPr lang="en-US" sz="2400" kern="1200"/>
        </a:p>
      </dsp:txBody>
      <dsp:txXfrm>
        <a:off x="44271" y="3746137"/>
        <a:ext cx="7264171" cy="818354"/>
      </dsp:txXfrm>
    </dsp:sp>
    <dsp:sp modelId="{65488FC5-60EB-47CE-B2B1-935F2299F074}">
      <dsp:nvSpPr>
        <dsp:cNvPr id="0" name=""/>
        <dsp:cNvSpPr/>
      </dsp:nvSpPr>
      <dsp:spPr>
        <a:xfrm>
          <a:off x="0" y="4677882"/>
          <a:ext cx="7352713" cy="906896"/>
        </a:xfrm>
        <a:prstGeom prst="roundRect">
          <a:avLst/>
        </a:prstGeom>
        <a:solidFill>
          <a:schemeClr val="accent2">
            <a:hueOff val="-1502984"/>
            <a:satOff val="-10896"/>
            <a:lumOff val="235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a:t>• Susciter l’implication de tous dans la mise en œuvre de la transition écologique au sein de l’établissement.</a:t>
          </a:r>
          <a:endParaRPr lang="en-US" sz="2400" kern="1200"/>
        </a:p>
      </dsp:txBody>
      <dsp:txXfrm>
        <a:off x="44271" y="4722153"/>
        <a:ext cx="7264171" cy="8183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44518-4E3D-42C1-B53B-0EA80D5ED188}">
      <dsp:nvSpPr>
        <dsp:cNvPr id="0" name=""/>
        <dsp:cNvSpPr/>
      </dsp:nvSpPr>
      <dsp:spPr>
        <a:xfrm>
          <a:off x="0" y="0"/>
          <a:ext cx="6830781" cy="0"/>
        </a:xfrm>
        <a:prstGeom prst="lin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w="12700" cap="flat" cmpd="sng" algn="ctr">
          <a:solidFill>
            <a:schemeClr val="dk2">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69D78A8D-19F5-46C7-87FA-ED47D484A490}">
      <dsp:nvSpPr>
        <dsp:cNvPr id="0" name=""/>
        <dsp:cNvSpPr/>
      </dsp:nvSpPr>
      <dsp:spPr>
        <a:xfrm>
          <a:off x="0" y="0"/>
          <a:ext cx="2473743" cy="4903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r>
            <a:rPr lang="fr-FR" sz="3000" kern="1200" dirty="0"/>
            <a:t>Proposez aux élèves candidats de réaliser une affiche en format A3 et de l’accrocher dans un espace dédié, visible de tous. </a:t>
          </a:r>
          <a:endParaRPr lang="en-US" sz="3000" kern="1200" dirty="0"/>
        </a:p>
      </dsp:txBody>
      <dsp:txXfrm>
        <a:off x="0" y="0"/>
        <a:ext cx="2473743" cy="4903304"/>
      </dsp:txXfrm>
    </dsp:sp>
    <dsp:sp modelId="{A0E520E6-C0B0-4015-B624-EE2E66DB720E}">
      <dsp:nvSpPr>
        <dsp:cNvPr id="0" name=""/>
        <dsp:cNvSpPr/>
      </dsp:nvSpPr>
      <dsp:spPr>
        <a:xfrm>
          <a:off x="2555292" y="76614"/>
          <a:ext cx="4267737" cy="1532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FR" sz="2500" kern="1200" dirty="0"/>
            <a:t>1. Pourquoi je veux être éco-délégué ; </a:t>
          </a:r>
          <a:endParaRPr lang="en-US" sz="2500" kern="1200" dirty="0"/>
        </a:p>
      </dsp:txBody>
      <dsp:txXfrm>
        <a:off x="2555292" y="76614"/>
        <a:ext cx="4267737" cy="1532282"/>
      </dsp:txXfrm>
    </dsp:sp>
    <dsp:sp modelId="{F80FE8E0-6AA8-4B9D-AF4B-6EEEDBB52DAC}">
      <dsp:nvSpPr>
        <dsp:cNvPr id="0" name=""/>
        <dsp:cNvSpPr/>
      </dsp:nvSpPr>
      <dsp:spPr>
        <a:xfrm>
          <a:off x="2473743" y="1608896"/>
          <a:ext cx="4349286" cy="0"/>
        </a:xfrm>
        <a:prstGeom prst="line">
          <a:avLst/>
        </a:prstGeom>
        <a:solidFill>
          <a:schemeClr val="dk2">
            <a:hueOff val="0"/>
            <a:satOff val="0"/>
            <a:lumOff val="0"/>
            <a:alphaOff val="0"/>
          </a:schemeClr>
        </a:solidFill>
        <a:ln w="15875"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656F5BB6-97FE-4AFE-9B27-F84FDA009499}">
      <dsp:nvSpPr>
        <dsp:cNvPr id="0" name=""/>
        <dsp:cNvSpPr/>
      </dsp:nvSpPr>
      <dsp:spPr>
        <a:xfrm>
          <a:off x="2555292" y="1685510"/>
          <a:ext cx="4267737" cy="1532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FR" sz="2500" kern="1200" dirty="0"/>
            <a:t>2. Mes qualités pour être éco-délégué ; </a:t>
          </a:r>
          <a:endParaRPr lang="en-US" sz="2500" kern="1200" dirty="0"/>
        </a:p>
      </dsp:txBody>
      <dsp:txXfrm>
        <a:off x="2555292" y="1685510"/>
        <a:ext cx="4267737" cy="1532282"/>
      </dsp:txXfrm>
    </dsp:sp>
    <dsp:sp modelId="{487AF243-03E6-45A5-ABA2-F91A91225453}">
      <dsp:nvSpPr>
        <dsp:cNvPr id="0" name=""/>
        <dsp:cNvSpPr/>
      </dsp:nvSpPr>
      <dsp:spPr>
        <a:xfrm>
          <a:off x="2473743" y="3217793"/>
          <a:ext cx="4349286" cy="0"/>
        </a:xfrm>
        <a:prstGeom prst="line">
          <a:avLst/>
        </a:prstGeom>
        <a:solidFill>
          <a:schemeClr val="dk2">
            <a:hueOff val="0"/>
            <a:satOff val="0"/>
            <a:lumOff val="0"/>
            <a:alphaOff val="0"/>
          </a:schemeClr>
        </a:solidFill>
        <a:ln w="15875"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5B989D9-3881-4549-8C6C-EAA24E134ABC}">
      <dsp:nvSpPr>
        <dsp:cNvPr id="0" name=""/>
        <dsp:cNvSpPr/>
      </dsp:nvSpPr>
      <dsp:spPr>
        <a:xfrm>
          <a:off x="2555292" y="3294407"/>
          <a:ext cx="4267737" cy="1532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FR" sz="2500" kern="1200" dirty="0"/>
            <a:t>3. Mes idées et projets pour agir pour le développement durable dans ma classe et mon établissement.</a:t>
          </a:r>
          <a:endParaRPr lang="en-US" sz="2500" kern="1200" dirty="0"/>
        </a:p>
      </dsp:txBody>
      <dsp:txXfrm>
        <a:off x="2555292" y="3294407"/>
        <a:ext cx="4267737" cy="1532282"/>
      </dsp:txXfrm>
    </dsp:sp>
    <dsp:sp modelId="{86CF2846-6093-4B4C-AA9D-02D9A93203F9}">
      <dsp:nvSpPr>
        <dsp:cNvPr id="0" name=""/>
        <dsp:cNvSpPr/>
      </dsp:nvSpPr>
      <dsp:spPr>
        <a:xfrm>
          <a:off x="2473743" y="4826689"/>
          <a:ext cx="4349286" cy="0"/>
        </a:xfrm>
        <a:prstGeom prst="line">
          <a:avLst/>
        </a:prstGeom>
        <a:solidFill>
          <a:schemeClr val="dk2">
            <a:hueOff val="0"/>
            <a:satOff val="0"/>
            <a:lumOff val="0"/>
            <a:alphaOff val="0"/>
          </a:schemeClr>
        </a:solidFill>
        <a:ln w="15875"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9/30/2021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326188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9/30/2021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1047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9/30/2021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91710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9/30/2021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55197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9/30/2021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74106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9/30/2021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26814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9/30/2021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5364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9/30/2021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24621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9/30/2021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22175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9/30/2021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14024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9/30/2021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21068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9/30/2021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‹N°›</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6303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erbe haute au lever du soleil">
            <a:extLst>
              <a:ext uri="{FF2B5EF4-FFF2-40B4-BE49-F238E27FC236}">
                <a16:creationId xmlns:a16="http://schemas.microsoft.com/office/drawing/2014/main" id="{7991D550-6694-4ED2-8AC8-AD9400125DE2}"/>
              </a:ext>
            </a:extLst>
          </p:cNvPr>
          <p:cNvPicPr>
            <a:picLocks noChangeAspect="1"/>
          </p:cNvPicPr>
          <p:nvPr/>
        </p:nvPicPr>
        <p:blipFill rotWithShape="1">
          <a:blip r:embed="rId2"/>
          <a:srcRect t="14074" b="1340"/>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60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CFFA6CA-8F46-4811-A85E-D0FCBD31B814}"/>
              </a:ext>
            </a:extLst>
          </p:cNvPr>
          <p:cNvSpPr>
            <a:spLocks noGrp="1"/>
          </p:cNvSpPr>
          <p:nvPr>
            <p:ph type="ctrTitle"/>
          </p:nvPr>
        </p:nvSpPr>
        <p:spPr>
          <a:xfrm>
            <a:off x="8123416" y="1475234"/>
            <a:ext cx="3214307" cy="2901694"/>
          </a:xfrm>
        </p:spPr>
        <p:txBody>
          <a:bodyPr anchor="b">
            <a:normAutofit/>
          </a:bodyPr>
          <a:lstStyle/>
          <a:p>
            <a:r>
              <a:rPr lang="fr-FR" sz="4400" dirty="0">
                <a:solidFill>
                  <a:schemeClr val="tx1"/>
                </a:solidFill>
              </a:rPr>
              <a:t>Les  </a:t>
            </a:r>
            <a:br>
              <a:rPr lang="fr-FR" sz="4400" dirty="0">
                <a:solidFill>
                  <a:schemeClr val="tx1"/>
                </a:solidFill>
              </a:rPr>
            </a:br>
            <a:r>
              <a:rPr lang="fr-FR" sz="4400" dirty="0">
                <a:solidFill>
                  <a:schemeClr val="tx1"/>
                </a:solidFill>
              </a:rPr>
              <a:t>éco-délégués</a:t>
            </a:r>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7609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EDC90921-9082-491B-940E-827D679F3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963363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8CA0D38-F0D9-4EFB-9928-28AE03228EAB}"/>
              </a:ext>
            </a:extLst>
          </p:cNvPr>
          <p:cNvSpPr>
            <a:spLocks noGrp="1"/>
          </p:cNvSpPr>
          <p:nvPr>
            <p:ph type="title"/>
          </p:nvPr>
        </p:nvSpPr>
        <p:spPr>
          <a:xfrm>
            <a:off x="642259" y="634946"/>
            <a:ext cx="3372529" cy="5055904"/>
          </a:xfrm>
        </p:spPr>
        <p:txBody>
          <a:bodyPr anchor="ctr">
            <a:normAutofit/>
          </a:bodyPr>
          <a:lstStyle/>
          <a:p>
            <a:r>
              <a:rPr lang="fr-FR"/>
              <a:t>Le rôle d’un éco-délégué</a:t>
            </a:r>
          </a:p>
        </p:txBody>
      </p:sp>
      <p:cxnSp>
        <p:nvCxnSpPr>
          <p:cNvPr id="20" name="Straight Connector 19">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35022"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Espace réservé du contenu 2">
            <a:extLst>
              <a:ext uri="{FF2B5EF4-FFF2-40B4-BE49-F238E27FC236}">
                <a16:creationId xmlns:a16="http://schemas.microsoft.com/office/drawing/2014/main" id="{F2B71152-A6BF-4D2C-84D1-F55B4C151387}"/>
              </a:ext>
            </a:extLst>
          </p:cNvPr>
          <p:cNvGraphicFramePr>
            <a:graphicFrameLocks noGrp="1"/>
          </p:cNvGraphicFramePr>
          <p:nvPr>
            <p:ph idx="1"/>
            <p:extLst>
              <p:ext uri="{D42A27DB-BD31-4B8C-83A1-F6EECF244321}">
                <p14:modId xmlns:p14="http://schemas.microsoft.com/office/powerpoint/2010/main" val="1759026244"/>
              </p:ext>
            </p:extLst>
          </p:nvPr>
        </p:nvGraphicFramePr>
        <p:xfrm>
          <a:off x="4648201"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16273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2" name="Rectangle 21">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0B5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9CB1BEA6-F9E2-4EBC-A482-EC392E5DA54C}"/>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3400" b="1" i="0">
                <a:solidFill>
                  <a:srgbClr val="FFFFFF"/>
                </a:solidFill>
                <a:effectLst/>
              </a:rPr>
              <a:t>Les 4 missions essentielles de l'éco-délégué </a:t>
            </a:r>
            <a:br>
              <a:rPr lang="en-US" sz="3400" b="1" i="0">
                <a:solidFill>
                  <a:srgbClr val="FFFFFF"/>
                </a:solidFill>
                <a:effectLst/>
              </a:rPr>
            </a:br>
            <a:endParaRPr lang="en-US" sz="3400">
              <a:solidFill>
                <a:srgbClr val="FFFFFF"/>
              </a:solidFill>
            </a:endParaRPr>
          </a:p>
        </p:txBody>
      </p:sp>
      <p:cxnSp>
        <p:nvCxnSpPr>
          <p:cNvPr id="26" name="Straight Connector 25">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Espace réservé du contenu 2">
            <a:extLst>
              <a:ext uri="{FF2B5EF4-FFF2-40B4-BE49-F238E27FC236}">
                <a16:creationId xmlns:a16="http://schemas.microsoft.com/office/drawing/2014/main" id="{B7B67609-AB41-448F-BFC4-3B39FB249CAC}"/>
              </a:ext>
            </a:extLst>
          </p:cNvPr>
          <p:cNvGraphicFramePr>
            <a:graphicFrameLocks noGrp="1"/>
          </p:cNvGraphicFramePr>
          <p:nvPr>
            <p:ph idx="1"/>
            <p:extLst>
              <p:ext uri="{D42A27DB-BD31-4B8C-83A1-F6EECF244321}">
                <p14:modId xmlns:p14="http://schemas.microsoft.com/office/powerpoint/2010/main" val="1529035286"/>
              </p:ext>
            </p:extLst>
          </p:nvPr>
        </p:nvGraphicFramePr>
        <p:xfrm>
          <a:off x="4648201"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91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004ACC5D-B0C9-47CB-811C-423EEC7C130A}"/>
              </a:ext>
            </a:extLst>
          </p:cNvPr>
          <p:cNvSpPr>
            <a:spLocks noGrp="1"/>
          </p:cNvSpPr>
          <p:nvPr>
            <p:ph type="title"/>
          </p:nvPr>
        </p:nvSpPr>
        <p:spPr>
          <a:xfrm>
            <a:off x="492369" y="605896"/>
            <a:ext cx="3840480" cy="5646208"/>
          </a:xfrm>
        </p:spPr>
        <p:txBody>
          <a:bodyPr anchor="ctr">
            <a:normAutofit/>
          </a:bodyPr>
          <a:lstStyle/>
          <a:p>
            <a:r>
              <a:rPr lang="fr-FR" sz="3700" dirty="0">
                <a:solidFill>
                  <a:srgbClr val="FFFFFF"/>
                </a:solidFill>
              </a:rPr>
              <a:t>PAR OU COMMENCER ?</a:t>
            </a:r>
          </a:p>
        </p:txBody>
      </p:sp>
      <p:sp>
        <p:nvSpPr>
          <p:cNvPr id="3" name="Espace réservé du contenu 2">
            <a:extLst>
              <a:ext uri="{FF2B5EF4-FFF2-40B4-BE49-F238E27FC236}">
                <a16:creationId xmlns:a16="http://schemas.microsoft.com/office/drawing/2014/main" id="{96349461-07BC-4078-80FF-584A4153A48E}"/>
              </a:ext>
            </a:extLst>
          </p:cNvPr>
          <p:cNvSpPr>
            <a:spLocks noGrp="1"/>
          </p:cNvSpPr>
          <p:nvPr>
            <p:ph idx="1"/>
          </p:nvPr>
        </p:nvSpPr>
        <p:spPr>
          <a:xfrm>
            <a:off x="5231958" y="605896"/>
            <a:ext cx="5923721" cy="5646208"/>
          </a:xfrm>
        </p:spPr>
        <p:txBody>
          <a:bodyPr anchor="ctr">
            <a:normAutofit/>
          </a:bodyPr>
          <a:lstStyle/>
          <a:p>
            <a:pPr>
              <a:lnSpc>
                <a:spcPct val="100000"/>
              </a:lnSpc>
            </a:pPr>
            <a:r>
              <a:rPr lang="fr-FR" sz="1500"/>
              <a:t>MENER UNE PETITE ENQUÊTE SUR LE TERRAIN ?</a:t>
            </a:r>
          </a:p>
          <a:p>
            <a:pPr>
              <a:lnSpc>
                <a:spcPct val="100000"/>
              </a:lnSpc>
            </a:pPr>
            <a:r>
              <a:rPr lang="fr-FR" sz="1500"/>
              <a:t>COMMENT CHOISIR SUR QUOI TRAVAILLER ? </a:t>
            </a:r>
          </a:p>
          <a:p>
            <a:pPr>
              <a:lnSpc>
                <a:spcPct val="100000"/>
              </a:lnSpc>
            </a:pPr>
            <a:r>
              <a:rPr lang="fr-FR" sz="1500"/>
              <a:t>3 ÉTAPES </a:t>
            </a:r>
          </a:p>
          <a:p>
            <a:pPr>
              <a:lnSpc>
                <a:spcPct val="100000"/>
              </a:lnSpc>
            </a:pPr>
            <a:r>
              <a:rPr lang="fr-FR" sz="1500" b="1"/>
              <a:t>Réfléchis à ce qui te semble le plus facile à réaliser </a:t>
            </a:r>
          </a:p>
          <a:p>
            <a:pPr>
              <a:lnSpc>
                <a:spcPct val="100000"/>
              </a:lnSpc>
            </a:pPr>
            <a:r>
              <a:rPr lang="fr-FR" sz="1500"/>
              <a:t>À partir de l’enquête de terrain que tu viens de réaliser et des idées soumises par tes camarades, tu as maintenant une idée plus claire de ce qui se fait dans ton établissement en faveur du développement durable et des choses qui pourraient être améliorées. </a:t>
            </a:r>
          </a:p>
          <a:p>
            <a:pPr>
              <a:lnSpc>
                <a:spcPct val="100000"/>
              </a:lnSpc>
            </a:pPr>
            <a:r>
              <a:rPr lang="fr-FR" sz="1500" b="1"/>
              <a:t>Joue collectif </a:t>
            </a:r>
          </a:p>
          <a:p>
            <a:pPr>
              <a:lnSpc>
                <a:spcPct val="100000"/>
              </a:lnSpc>
            </a:pPr>
            <a:r>
              <a:rPr lang="fr-FR" sz="1500"/>
              <a:t>Partage tes idées. Prends le temps de discuter avec les autres éco-délégués.</a:t>
            </a:r>
          </a:p>
          <a:p>
            <a:pPr>
              <a:lnSpc>
                <a:spcPct val="100000"/>
              </a:lnSpc>
            </a:pPr>
            <a:r>
              <a:rPr lang="fr-FR" sz="1500" b="1"/>
              <a:t>Et choisis tes objectifs </a:t>
            </a:r>
          </a:p>
          <a:p>
            <a:pPr>
              <a:lnSpc>
                <a:spcPct val="100000"/>
              </a:lnSpc>
            </a:pPr>
            <a:r>
              <a:rPr lang="fr-FR" sz="1500"/>
              <a:t>Pour que votre projet prenne vie, il est important de définir des actions réalisables au sein de ton établissement. Attention à ne pas être trop trop ambitieux : avec 3 à 5 actions pour commencer, vous aurez toutes les chances de les réaliser</a:t>
            </a:r>
          </a:p>
          <a:p>
            <a:pPr>
              <a:lnSpc>
                <a:spcPct val="100000"/>
              </a:lnSpc>
            </a:pPr>
            <a:endParaRPr lang="fr-FR" sz="1500"/>
          </a:p>
        </p:txBody>
      </p:sp>
      <p:sp>
        <p:nvSpPr>
          <p:cNvPr id="26" name="Rectangle 25">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576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609D1023-FA8E-4D36-BE41-6AD3C749249A}"/>
              </a:ext>
            </a:extLst>
          </p:cNvPr>
          <p:cNvSpPr>
            <a:spLocks noGrp="1"/>
          </p:cNvSpPr>
          <p:nvPr>
            <p:ph type="title"/>
          </p:nvPr>
        </p:nvSpPr>
        <p:spPr>
          <a:xfrm>
            <a:off x="393895" y="634946"/>
            <a:ext cx="3798277" cy="5055904"/>
          </a:xfrm>
        </p:spPr>
        <p:txBody>
          <a:bodyPr anchor="ctr">
            <a:normAutofit/>
          </a:bodyPr>
          <a:lstStyle/>
          <a:p>
            <a:r>
              <a:rPr lang="fr-FR" sz="3600"/>
              <a:t>COMMENT S’ORGANISER ?</a:t>
            </a:r>
          </a:p>
        </p:txBody>
      </p:sp>
      <p:cxnSp>
        <p:nvCxnSpPr>
          <p:cNvPr id="11" name="Straight Connector 10">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35022"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Espace réservé du contenu 2">
            <a:extLst>
              <a:ext uri="{FF2B5EF4-FFF2-40B4-BE49-F238E27FC236}">
                <a16:creationId xmlns:a16="http://schemas.microsoft.com/office/drawing/2014/main" id="{DE8AC877-CA55-4CA4-B10F-C2546A75063B}"/>
              </a:ext>
            </a:extLst>
          </p:cNvPr>
          <p:cNvGraphicFramePr>
            <a:graphicFrameLocks noGrp="1"/>
          </p:cNvGraphicFramePr>
          <p:nvPr>
            <p:ph idx="1"/>
            <p:extLst>
              <p:ext uri="{D42A27DB-BD31-4B8C-83A1-F6EECF244321}">
                <p14:modId xmlns:p14="http://schemas.microsoft.com/office/powerpoint/2010/main" val="242357126"/>
              </p:ext>
            </p:extLst>
          </p:nvPr>
        </p:nvGraphicFramePr>
        <p:xfrm>
          <a:off x="4093699" y="351691"/>
          <a:ext cx="7835704" cy="6147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88048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DC568951-2584-4060-90D5-681986D86791}"/>
              </a:ext>
            </a:extLst>
          </p:cNvPr>
          <p:cNvSpPr>
            <a:spLocks noGrp="1"/>
          </p:cNvSpPr>
          <p:nvPr>
            <p:ph type="title"/>
          </p:nvPr>
        </p:nvSpPr>
        <p:spPr>
          <a:xfrm>
            <a:off x="492370" y="516835"/>
            <a:ext cx="3084844" cy="5772840"/>
          </a:xfrm>
        </p:spPr>
        <p:txBody>
          <a:bodyPr anchor="ctr">
            <a:normAutofit/>
          </a:bodyPr>
          <a:lstStyle/>
          <a:p>
            <a:r>
              <a:rPr lang="fr-FR" sz="3100">
                <a:solidFill>
                  <a:schemeClr val="bg1"/>
                </a:solidFill>
              </a:rPr>
              <a:t>Organiser l’élection des éco-délégués dans l’établissement</a:t>
            </a:r>
          </a:p>
        </p:txBody>
      </p:sp>
      <p:graphicFrame>
        <p:nvGraphicFramePr>
          <p:cNvPr id="19" name="Espace réservé du contenu 2">
            <a:extLst>
              <a:ext uri="{FF2B5EF4-FFF2-40B4-BE49-F238E27FC236}">
                <a16:creationId xmlns:a16="http://schemas.microsoft.com/office/drawing/2014/main" id="{9A082EA0-682F-4918-A4C2-7F05A85CF7E7}"/>
              </a:ext>
            </a:extLst>
          </p:cNvPr>
          <p:cNvGraphicFramePr>
            <a:graphicFrameLocks noGrp="1"/>
          </p:cNvGraphicFramePr>
          <p:nvPr>
            <p:ph idx="1"/>
            <p:extLst>
              <p:ext uri="{D42A27DB-BD31-4B8C-83A1-F6EECF244321}">
                <p14:modId xmlns:p14="http://schemas.microsoft.com/office/powerpoint/2010/main" val="2085991699"/>
              </p:ext>
            </p:extLst>
          </p:nvPr>
        </p:nvGraphicFramePr>
        <p:xfrm>
          <a:off x="4346917" y="309488"/>
          <a:ext cx="7352713" cy="6358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26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rgbClr val="20B5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422836CD-C58B-4920-9883-07045306BCCB}"/>
              </a:ext>
            </a:extLst>
          </p:cNvPr>
          <p:cNvSpPr>
            <a:spLocks noGrp="1"/>
          </p:cNvSpPr>
          <p:nvPr>
            <p:ph type="title"/>
          </p:nvPr>
        </p:nvSpPr>
        <p:spPr>
          <a:xfrm>
            <a:off x="1097280" y="516836"/>
            <a:ext cx="5977937" cy="749256"/>
          </a:xfrm>
        </p:spPr>
        <p:txBody>
          <a:bodyPr vert="horz" lIns="91440" tIns="45720" rIns="91440" bIns="45720" rtlCol="0" anchor="b">
            <a:normAutofit/>
          </a:bodyPr>
          <a:lstStyle/>
          <a:p>
            <a:r>
              <a:rPr lang="fr-FR" sz="4000" dirty="0">
                <a:solidFill>
                  <a:srgbClr val="FFFFFF"/>
                </a:solidFill>
              </a:rPr>
              <a:t>Quelques</a:t>
            </a:r>
            <a:r>
              <a:rPr lang="en-US" sz="4000" dirty="0">
                <a:solidFill>
                  <a:srgbClr val="FFFFFF"/>
                </a:solidFill>
              </a:rPr>
              <a:t> conseils</a:t>
            </a:r>
          </a:p>
        </p:txBody>
      </p:sp>
      <p:cxnSp>
        <p:nvCxnSpPr>
          <p:cNvPr id="31" name="Straight Connector 30">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8268" y="2344202"/>
            <a:ext cx="5486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DF63BE28-92AA-42B0-8B7F-3619DE6FF4E6}"/>
              </a:ext>
            </a:extLst>
          </p:cNvPr>
          <p:cNvSpPr txBox="1"/>
          <p:nvPr/>
        </p:nvSpPr>
        <p:spPr>
          <a:xfrm>
            <a:off x="7933589" y="613675"/>
            <a:ext cx="3827001" cy="6124754"/>
          </a:xfrm>
          <a:prstGeom prst="rect">
            <a:avLst/>
          </a:prstGeom>
          <a:noFill/>
        </p:spPr>
        <p:txBody>
          <a:bodyPr wrap="square">
            <a:spAutoFit/>
          </a:bodyPr>
          <a:lstStyle/>
          <a:p>
            <a:pPr>
              <a:spcAft>
                <a:spcPts val="600"/>
              </a:spcAft>
            </a:pPr>
            <a:r>
              <a:rPr lang="fr-FR" sz="2800" dirty="0"/>
              <a:t>Une fois les éco-délégués élus, il est indispensable de leur donner les moyens de remplir leurs missions. Pour cela vous pouvez mettre en place, dans l’établissement, un comité regroupant les éco-délégués qui se réunira à intervalles réguliers pour proposer des idées d’actions puis les mettre en œuvre.</a:t>
            </a:r>
          </a:p>
        </p:txBody>
      </p:sp>
      <p:graphicFrame>
        <p:nvGraphicFramePr>
          <p:cNvPr id="15" name="Espace réservé du contenu 2">
            <a:extLst>
              <a:ext uri="{FF2B5EF4-FFF2-40B4-BE49-F238E27FC236}">
                <a16:creationId xmlns:a16="http://schemas.microsoft.com/office/drawing/2014/main" id="{740890E4-9C73-4D16-AD75-48683C2FF960}"/>
              </a:ext>
            </a:extLst>
          </p:cNvPr>
          <p:cNvGraphicFramePr>
            <a:graphicFrameLocks noGrp="1"/>
          </p:cNvGraphicFramePr>
          <p:nvPr>
            <p:ph idx="1"/>
            <p:extLst>
              <p:ext uri="{D42A27DB-BD31-4B8C-83A1-F6EECF244321}">
                <p14:modId xmlns:p14="http://schemas.microsoft.com/office/powerpoint/2010/main" val="2919239424"/>
              </p:ext>
            </p:extLst>
          </p:nvPr>
        </p:nvGraphicFramePr>
        <p:xfrm>
          <a:off x="431410" y="1683026"/>
          <a:ext cx="6830781" cy="4903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986061"/>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313820"/>
      </a:dk2>
      <a:lt2>
        <a:srgbClr val="E8E2E5"/>
      </a:lt2>
      <a:accent1>
        <a:srgbClr val="20B573"/>
      </a:accent1>
      <a:accent2>
        <a:srgbClr val="14B92B"/>
      </a:accent2>
      <a:accent3>
        <a:srgbClr val="4BB821"/>
      </a:accent3>
      <a:accent4>
        <a:srgbClr val="81B113"/>
      </a:accent4>
      <a:accent5>
        <a:srgbClr val="B1A11F"/>
      </a:accent5>
      <a:accent6>
        <a:srgbClr val="D57017"/>
      </a:accent6>
      <a:hlink>
        <a:srgbClr val="82872D"/>
      </a:hlink>
      <a:folHlink>
        <a:srgbClr val="7F7F7F"/>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0</TotalTime>
  <Words>665</Words>
  <Application>Microsoft Office PowerPoint</Application>
  <PresentationFormat>Grand écran</PresentationFormat>
  <Paragraphs>40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Bookman Old Style</vt:lpstr>
      <vt:lpstr>Calibri</vt:lpstr>
      <vt:lpstr>Franklin Gothic Book</vt:lpstr>
      <vt:lpstr>RetrospectVTI</vt:lpstr>
      <vt:lpstr>Les   éco-délégués</vt:lpstr>
      <vt:lpstr>Le rôle d’un éco-délégué</vt:lpstr>
      <vt:lpstr>Les 4 missions essentielles de l'éco-délégué  </vt:lpstr>
      <vt:lpstr>PAR OU COMMENCER ?</vt:lpstr>
      <vt:lpstr>COMMENT S’ORGANISER ?</vt:lpstr>
      <vt:lpstr>Organiser l’élection des éco-délégués dans l’établissement</vt:lpstr>
      <vt:lpstr>Quelques conseils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éco-délégués</dc:title>
  <dc:creator>Arnaud Mermet</dc:creator>
  <cp:lastModifiedBy>Arnaud Mermet</cp:lastModifiedBy>
  <cp:revision>1</cp:revision>
  <dcterms:created xsi:type="dcterms:W3CDTF">2021-09-29T09:48:50Z</dcterms:created>
  <dcterms:modified xsi:type="dcterms:W3CDTF">2021-09-30T14:19:52Z</dcterms:modified>
</cp:coreProperties>
</file>