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BF56F-0CB0-45C5-9952-CF5B2DBB4957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1AB62-9E20-461D-86A2-C83234E75B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244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AB62-9E20-461D-86A2-C83234E75B4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782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 descr="LOGO JULESVERNE"/>
          <p:cNvSpPr txBox="1">
            <a:spLocks noChangeArrowheads="1"/>
          </p:cNvSpPr>
          <p:nvPr/>
        </p:nvSpPr>
        <p:spPr bwMode="auto">
          <a:xfrm>
            <a:off x="127000" y="161924"/>
            <a:ext cx="1301728" cy="126681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555776" y="260648"/>
            <a:ext cx="6120680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843808" y="548680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PROJET MOBILES ET AUTOMATES CYCLE 3 : CM2B/ 6èA</a:t>
            </a:r>
            <a:endParaRPr lang="fr-FR" sz="28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95736" y="2636912"/>
            <a:ext cx="5472608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483768" y="314096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Réaliser un bateau à voile sur une île</a:t>
            </a:r>
            <a:endParaRPr lang="fr-FR" sz="2400" dirty="0" smtClean="0"/>
          </a:p>
        </p:txBody>
      </p:sp>
      <p:sp>
        <p:nvSpPr>
          <p:cNvPr id="11" name="Ellipse 10"/>
          <p:cNvSpPr/>
          <p:nvPr/>
        </p:nvSpPr>
        <p:spPr>
          <a:xfrm>
            <a:off x="683568" y="1916832"/>
            <a:ext cx="172819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164288" y="2060848"/>
            <a:ext cx="172819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67544" y="59492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Rachel </a:t>
            </a:r>
            <a:r>
              <a:rPr lang="fr-FR" dirty="0" err="1" smtClean="0"/>
              <a:t>Sey</a:t>
            </a:r>
            <a:r>
              <a:rPr lang="fr-FR" dirty="0" smtClean="0"/>
              <a:t>( enseignante au cm2B) Mr </a:t>
            </a:r>
            <a:r>
              <a:rPr lang="fr-FR" dirty="0" err="1" smtClean="0"/>
              <a:t>Adiko</a:t>
            </a:r>
            <a:r>
              <a:rPr lang="fr-FR" dirty="0" smtClean="0"/>
              <a:t>( professeur de physique-chimie) Mr </a:t>
            </a:r>
            <a:r>
              <a:rPr lang="fr-FR" dirty="0" err="1" smtClean="0"/>
              <a:t>Koyé</a:t>
            </a:r>
            <a:r>
              <a:rPr lang="fr-FR" dirty="0" smtClean="0"/>
              <a:t> Francis (professeur d’arts plastiques) Mme </a:t>
            </a:r>
            <a:r>
              <a:rPr lang="fr-FR" dirty="0" err="1" smtClean="0"/>
              <a:t>Allegbé</a:t>
            </a:r>
            <a:r>
              <a:rPr lang="fr-FR" dirty="0" smtClean="0"/>
              <a:t> (professeur de français)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 descr="LOGO JULESVERNE"/>
          <p:cNvSpPr txBox="1">
            <a:spLocks noChangeArrowheads="1"/>
          </p:cNvSpPr>
          <p:nvPr/>
        </p:nvSpPr>
        <p:spPr bwMode="auto">
          <a:xfrm>
            <a:off x="127000" y="161925"/>
            <a:ext cx="1060624" cy="9628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6" y="404664"/>
            <a:ext cx="6048672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L’inventaire du matériel et la fiche de fabrication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940152" y="37890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fiche de fabrication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71600" y="126876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matériel utilisé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 flipH="1">
            <a:off x="1300347" y="1915090"/>
            <a:ext cx="2839605" cy="194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076056" y="1772816"/>
            <a:ext cx="3168352" cy="16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 descr="LOGO JULESVERNE"/>
          <p:cNvSpPr txBox="1">
            <a:spLocks noChangeArrowheads="1"/>
          </p:cNvSpPr>
          <p:nvPr/>
        </p:nvSpPr>
        <p:spPr bwMode="auto">
          <a:xfrm>
            <a:off x="127000" y="161925"/>
            <a:ext cx="1060624" cy="9628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696" y="476672"/>
            <a:ext cx="6624736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CONCEPTION DES BATEAUX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536" y="14847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1669450"/>
            <a:ext cx="3240000" cy="259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355976" y="1484784"/>
            <a:ext cx="3384000" cy="219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 descr="LOGO JULESVERNE"/>
          <p:cNvSpPr txBox="1">
            <a:spLocks noChangeArrowheads="1"/>
          </p:cNvSpPr>
          <p:nvPr/>
        </p:nvSpPr>
        <p:spPr bwMode="auto">
          <a:xfrm>
            <a:off x="127000" y="161925"/>
            <a:ext cx="1060624" cy="96282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720" y="260648"/>
            <a:ext cx="6192688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Conception des bateaux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215074" y="150017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51520" y="1412776"/>
            <a:ext cx="3240000" cy="219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427984" y="1500174"/>
            <a:ext cx="3240000" cy="198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 descr="LOGO JULESVERNE"/>
          <p:cNvSpPr txBox="1">
            <a:spLocks noChangeArrowheads="1"/>
          </p:cNvSpPr>
          <p:nvPr/>
        </p:nvSpPr>
        <p:spPr bwMode="auto">
          <a:xfrm>
            <a:off x="127000" y="161925"/>
            <a:ext cx="1060624" cy="9628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332656"/>
            <a:ext cx="597666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Conception de l’ île par les élèves de CM2B et 6</a:t>
            </a:r>
            <a:r>
              <a:rPr lang="fr-FR" sz="2400" b="1" baseline="30000" dirty="0" smtClean="0"/>
              <a:t>e</a:t>
            </a:r>
            <a:r>
              <a:rPr lang="fr-FR" sz="2400" b="1" dirty="0" smtClean="0"/>
              <a:t> A</a:t>
            </a:r>
            <a:endParaRPr lang="fr-FR" sz="2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67544" y="1412776"/>
            <a:ext cx="3744416" cy="201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932040" y="1412776"/>
            <a:ext cx="3672408" cy="219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82</Words>
  <Application>Microsoft Office PowerPoint</Application>
  <PresentationFormat>Affichage à l'écran (4:3)</PresentationFormat>
  <Paragraphs>10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toshibq</dc:creator>
  <cp:lastModifiedBy>HPDIR</cp:lastModifiedBy>
  <cp:revision>58</cp:revision>
  <dcterms:created xsi:type="dcterms:W3CDTF">2017-05-24T20:03:01Z</dcterms:created>
  <dcterms:modified xsi:type="dcterms:W3CDTF">2017-05-30T10:25:06Z</dcterms:modified>
</cp:coreProperties>
</file>