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3" d="100"/>
          <a:sy n="73" d="100"/>
        </p:scale>
        <p:origin x="-15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01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36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81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316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981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9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277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80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9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84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85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07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74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9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76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5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0948-097C-49EE-B614-97C4BE6983C5}" type="datetimeFigureOut">
              <a:rPr lang="fr-FR" smtClean="0"/>
              <a:pPr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B77953-5D68-4829-944B-576F541C1B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4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425">
              <a:srgbClr val="CADFF1"/>
            </a:gs>
            <a:gs pos="38655">
              <a:srgbClr val="D5E5F4"/>
            </a:gs>
            <a:gs pos="20202">
              <a:srgbClr val="E5EF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0424" y="1447082"/>
            <a:ext cx="9013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I" sz="10000" b="1" dirty="0" smtClean="0">
                <a:solidFill>
                  <a:srgbClr val="FF0000"/>
                </a:solidFill>
              </a:rPr>
              <a:t>MOBILES ET AUTOMATES</a:t>
            </a:r>
            <a:endParaRPr lang="fr-FR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8" y="1658983"/>
            <a:ext cx="11677136" cy="5068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1" y="177023"/>
            <a:ext cx="119917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CI" sz="2600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Pour fixer les anneaux, nous avons utilisé du fil que nous avons collé et fixé avec des carrés de canson à l'intérieur des anneaux. Activité répétée pour tous les anneaux.</a:t>
            </a:r>
            <a:endParaRPr lang="fr-FR" sz="2600" kern="5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5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858971"/>
            <a:ext cx="11590637" cy="5855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849" y="48908"/>
            <a:ext cx="113018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CI" sz="2600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Nous avons assemblé les anneaux avec la tête de la vipère</a:t>
            </a:r>
            <a:r>
              <a:rPr lang="fr-CI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fr-FR" sz="1600" kern="5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78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6" y="202471"/>
            <a:ext cx="11469189" cy="59080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59243" y="6110541"/>
            <a:ext cx="9255211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CI" sz="2600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Voici le résultat de l’activité, notre mobile « la vipère » assemblé.</a:t>
            </a:r>
            <a:endParaRPr lang="fr-FR" sz="2600" kern="5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35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164771" y="872036"/>
            <a:ext cx="10515600" cy="8187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9600" b="1" dirty="0" smtClean="0">
                <a:solidFill>
                  <a:srgbClr val="7030A0"/>
                </a:solidFill>
              </a:rPr>
              <a:t>MERCI POUR VOTRE ATTENTION</a:t>
            </a:r>
            <a:r>
              <a:rPr lang="fr-FR" sz="9600" b="1" dirty="0" smtClean="0">
                <a:solidFill>
                  <a:srgbClr val="7030A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fr-FR" sz="3200" b="1" smtClean="0">
                <a:solidFill>
                  <a:srgbClr val="7030A0"/>
                </a:solidFill>
              </a:rPr>
              <a:t>La classe de CP A </a:t>
            </a:r>
            <a:r>
              <a:rPr lang="fr-FR" sz="3200" b="1" dirty="0" smtClean="0">
                <a:solidFill>
                  <a:srgbClr val="7030A0"/>
                </a:solidFill>
              </a:rPr>
              <a:t>– La Pépinière des Deux Plateaux</a:t>
            </a:r>
            <a:endParaRPr lang="fr-FR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0170601_143608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35" y="1384663"/>
            <a:ext cx="2992699" cy="32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1702" y="480352"/>
            <a:ext cx="114169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I" alt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L’activité réalisée est inspirée d’un passage du livre « Le Trésor d’Erik le Rouge ». </a:t>
            </a:r>
            <a:endParaRPr kumimoji="0" lang="fr-FR" alt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5943" y="5034143"/>
            <a:ext cx="1178269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fr-CI" alt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Les enfants ont choisi de remplacer l’animal dont il était question (le léopard) par la vipère dans l’histoire. Ainsi donc </a:t>
            </a:r>
            <a:r>
              <a:rPr kumimoji="0" lang="fr-CI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  <a:endParaRPr kumimoji="0" lang="fr-CI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170601_081056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" y="1730123"/>
            <a:ext cx="10032274" cy="49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700" y="160463"/>
            <a:ext cx="1188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fr-CI" alt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 </a:t>
            </a:r>
            <a:r>
              <a:rPr kumimoji="0" lang="fr-CI" altLang="fr-FR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Le bateau se mit en route pour l’île aux vipères. C’était une île recouverte d’une épaisse forêt. Une famille de vipères aux deux dents pointues et d’énormes écailles y habitait.</a:t>
            </a:r>
            <a:endParaRPr kumimoji="0" lang="fr-FR" alt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170601_080959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1244853"/>
            <a:ext cx="10789920" cy="54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0445" y="244144"/>
            <a:ext cx="1175657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I" altLang="fr-FR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Les trois filles d’Erik le Rouge arrivèrent devant une grotte. Une grosse vipère sauta sur elles, prête à les mordre. »</a:t>
            </a:r>
            <a:endParaRPr kumimoji="0" lang="fr-CI" alt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hoto\IMG-20170601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2024743"/>
            <a:ext cx="9829800" cy="45981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94012"/>
            <a:ext cx="1183777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CI" sz="2600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L’idée de départ était de fabriquer notre mobile avec des bouteilles en plastique découpées </a:t>
            </a:r>
            <a:r>
              <a:rPr lang="fr-CI" sz="2200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fr-CI" sz="2200" i="1" kern="50" dirty="0" err="1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cf</a:t>
            </a:r>
            <a:r>
              <a:rPr lang="fr-CI" sz="2200" i="1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illustrations ci-dessous</a:t>
            </a:r>
            <a:r>
              <a:rPr lang="fr-CI" sz="2200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fr-CI" sz="2600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mais cela s’avéra dangereux pour les enfants du fait que les bords des éléments étaient tranchants et donc pouvaient les blesser.</a:t>
            </a:r>
            <a:endParaRPr lang="fr-FR" sz="2600" kern="5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12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hoto\IMG-20170601-WA00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4975" y="337797"/>
            <a:ext cx="9829800" cy="552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hoto\IMG-20170601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225" y="204788"/>
            <a:ext cx="9829800" cy="55340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44137" y="5783721"/>
            <a:ext cx="11482251" cy="904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I" sz="2600" kern="5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D’où la décision de fabriquer notre vipère avec du papier Canson. Ce qui mena à l’activité expliquée et illustrée ci-après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67" y="1964156"/>
            <a:ext cx="10049573" cy="38296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471" y="0"/>
            <a:ext cx="7461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CI" sz="3200" b="1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CRÉATION DE MOBILE (LA VIPÈRE)</a:t>
            </a:r>
            <a:r>
              <a:rPr lang="fr-CI" b="1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fr-FR" sz="1400" kern="5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6783"/>
            <a:ext cx="12192000" cy="117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CI" sz="2400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Matériels : Canson A3 (rouge et orange), Canson A4 (bleu, jaune, violet et vert), colle, paire de ciseaux, agrafeuse, du fil.</a:t>
            </a:r>
            <a:endParaRPr lang="fr-FR" sz="2400" kern="5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566" y="5613997"/>
            <a:ext cx="11978640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CI" sz="2600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Nous avons découpé des bandes dans le canson A3 de 5cm de large ainsi que des petits carrés de différentes tailles et couleurs (2cm et 3cm).</a:t>
            </a:r>
            <a:endParaRPr lang="fr-FR" sz="2600" kern="5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5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2" y="1442146"/>
            <a:ext cx="11204399" cy="5273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49485"/>
            <a:ext cx="120700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CI" sz="2600" kern="5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Puis, nous avons collé les petits carrés sur les languettes en intercalant les couleurs. Ensuite nous avons agrafé les languettes pour faire des anneaux.</a:t>
            </a:r>
            <a:endParaRPr lang="fr-FR" sz="2600" kern="5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5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</TotalTime>
  <Words>254</Words>
  <Application>Microsoft Office PowerPoint</Application>
  <PresentationFormat>Personnalisé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MOBILES ET AUTOMATES </dc:title>
  <dc:creator>mariam.sako</dc:creator>
  <cp:lastModifiedBy>MME FANTA</cp:lastModifiedBy>
  <cp:revision>13</cp:revision>
  <dcterms:created xsi:type="dcterms:W3CDTF">2017-06-01T14:56:05Z</dcterms:created>
  <dcterms:modified xsi:type="dcterms:W3CDTF">2017-06-13T10:25:06Z</dcterms:modified>
</cp:coreProperties>
</file>