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5" r:id="rId2"/>
    <p:sldId id="262" r:id="rId3"/>
    <p:sldId id="263" r:id="rId4"/>
    <p:sldId id="264" r:id="rId5"/>
    <p:sldId id="265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aud Mermet" userId="a79a72fc4e4927c1" providerId="LiveId" clId="{D51DF14A-2AF0-49E7-98AF-1E33081631F3}"/>
    <pc:docChg chg="custSel delSld modSld">
      <pc:chgData name="Arnaud Mermet" userId="a79a72fc4e4927c1" providerId="LiveId" clId="{D51DF14A-2AF0-49E7-98AF-1E33081631F3}" dt="2021-09-26T21:06:55.709" v="16" actId="20577"/>
      <pc:docMkLst>
        <pc:docMk/>
      </pc:docMkLst>
      <pc:sldChg chg="del">
        <pc:chgData name="Arnaud Mermet" userId="a79a72fc4e4927c1" providerId="LiveId" clId="{D51DF14A-2AF0-49E7-98AF-1E33081631F3}" dt="2021-09-26T21:05:44.691" v="0" actId="47"/>
        <pc:sldMkLst>
          <pc:docMk/>
          <pc:sldMk cId="3074754576" sldId="259"/>
        </pc:sldMkLst>
      </pc:sldChg>
      <pc:sldChg chg="del">
        <pc:chgData name="Arnaud Mermet" userId="a79a72fc4e4927c1" providerId="LiveId" clId="{D51DF14A-2AF0-49E7-98AF-1E33081631F3}" dt="2021-09-26T21:05:46.819" v="1" actId="47"/>
        <pc:sldMkLst>
          <pc:docMk/>
          <pc:sldMk cId="490205139" sldId="260"/>
        </pc:sldMkLst>
      </pc:sldChg>
      <pc:sldChg chg="del">
        <pc:chgData name="Arnaud Mermet" userId="a79a72fc4e4927c1" providerId="LiveId" clId="{D51DF14A-2AF0-49E7-98AF-1E33081631F3}" dt="2021-09-26T21:05:47.853" v="2" actId="47"/>
        <pc:sldMkLst>
          <pc:docMk/>
          <pc:sldMk cId="2057393271" sldId="261"/>
        </pc:sldMkLst>
      </pc:sldChg>
      <pc:sldChg chg="addSp delSp modSp mod setBg setClrOvrMap">
        <pc:chgData name="Arnaud Mermet" userId="a79a72fc4e4927c1" providerId="LiveId" clId="{D51DF14A-2AF0-49E7-98AF-1E33081631F3}" dt="2021-09-26T21:06:48.817" v="15" actId="12"/>
        <pc:sldMkLst>
          <pc:docMk/>
          <pc:sldMk cId="4153991528" sldId="262"/>
        </pc:sldMkLst>
        <pc:spChg chg="mod ord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2" creationId="{49237D88-30C4-4627-B7A1-D560CF919F9F}"/>
          </ac:spMkLst>
        </pc:spChg>
        <pc:spChg chg="mod">
          <ac:chgData name="Arnaud Mermet" userId="a79a72fc4e4927c1" providerId="LiveId" clId="{D51DF14A-2AF0-49E7-98AF-1E33081631F3}" dt="2021-09-26T21:06:48.817" v="15" actId="12"/>
          <ac:spMkLst>
            <pc:docMk/>
            <pc:sldMk cId="4153991528" sldId="262"/>
            <ac:spMk id="3" creationId="{F42C0355-1ABB-4348-A577-1C9469E7F0C7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8" creationId="{A65AC7D1-EAA9-48F5-B509-60A7F50BF703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10" creationId="{D6320AF9-619A-4175-865B-5663E1AEF4C5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16" creationId="{7E018740-5C2B-4A41-AC1A-7E68D1EC1954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18" creationId="{166F75A4-C475-4941-8EE2-B80A06A2C1BB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20" creationId="{A032553A-72E8-4B0D-8405-FF9771C9AF05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22" creationId="{765800AC-C3B9-498E-87BC-29FAE4C76B21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24" creationId="{1F9D6ACB-2FF4-49F9-978A-E0D5327FC635}"/>
          </ac:spMkLst>
        </pc:spChg>
        <pc:spChg chg="del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26" creationId="{142BFA2A-77A0-4F60-A32A-685681C84889}"/>
          </ac:spMkLst>
        </pc:spChg>
        <pc:spChg chg="add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31" creationId="{82D1CBBC-6E9F-4212-9806-7A638C828B49}"/>
          </ac:spMkLst>
        </pc:spChg>
        <pc:spChg chg="add">
          <ac:chgData name="Arnaud Mermet" userId="a79a72fc4e4927c1" providerId="LiveId" clId="{D51DF14A-2AF0-49E7-98AF-1E33081631F3}" dt="2021-09-26T21:06:28.146" v="8" actId="26606"/>
          <ac:spMkLst>
            <pc:docMk/>
            <pc:sldMk cId="4153991528" sldId="262"/>
            <ac:spMk id="44" creationId="{28EC6EDD-78EB-4A50-85CB-7C3CE363AF38}"/>
          </ac:spMkLst>
        </pc:spChg>
        <pc:grpChg chg="add">
          <ac:chgData name="Arnaud Mermet" userId="a79a72fc4e4927c1" providerId="LiveId" clId="{D51DF14A-2AF0-49E7-98AF-1E33081631F3}" dt="2021-09-26T21:06:28.146" v="8" actId="26606"/>
          <ac:grpSpMkLst>
            <pc:docMk/>
            <pc:sldMk cId="4153991528" sldId="262"/>
            <ac:grpSpMk id="33" creationId="{8EC26330-6D02-4C84-B89F-C5A8CF2B5673}"/>
          </ac:grpSpMkLst>
        </pc:grpChg>
        <pc:cxnChg chg="del">
          <ac:chgData name="Arnaud Mermet" userId="a79a72fc4e4927c1" providerId="LiveId" clId="{D51DF14A-2AF0-49E7-98AF-1E33081631F3}" dt="2021-09-26T21:06:28.146" v="8" actId="26606"/>
          <ac:cxnSpMkLst>
            <pc:docMk/>
            <pc:sldMk cId="4153991528" sldId="262"/>
            <ac:cxnSpMk id="12" creationId="{063B6EC6-D752-4EE7-908B-F8F19E8C7FEA}"/>
          </ac:cxnSpMkLst>
        </pc:cxnChg>
        <pc:cxnChg chg="del">
          <ac:chgData name="Arnaud Mermet" userId="a79a72fc4e4927c1" providerId="LiveId" clId="{D51DF14A-2AF0-49E7-98AF-1E33081631F3}" dt="2021-09-26T21:06:28.146" v="8" actId="26606"/>
          <ac:cxnSpMkLst>
            <pc:docMk/>
            <pc:sldMk cId="4153991528" sldId="262"/>
            <ac:cxnSpMk id="14" creationId="{EFECD4E8-AD3E-4228-82A2-9461958EA94D}"/>
          </ac:cxnSpMkLst>
        </pc:cxnChg>
      </pc:sldChg>
      <pc:sldChg chg="addSp delSp modSp mod setBg setClrOvrMap">
        <pc:chgData name="Arnaud Mermet" userId="a79a72fc4e4927c1" providerId="LiveId" clId="{D51DF14A-2AF0-49E7-98AF-1E33081631F3}" dt="2021-09-26T21:06:55.709" v="16" actId="20577"/>
        <pc:sldMkLst>
          <pc:docMk/>
          <pc:sldMk cId="23381871" sldId="263"/>
        </pc:sldMkLst>
        <pc:spChg chg="mod ord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2" creationId="{36FCC6B2-9824-490B-8D59-777F6725E22B}"/>
          </ac:spMkLst>
        </pc:spChg>
        <pc:spChg chg="mod">
          <ac:chgData name="Arnaud Mermet" userId="a79a72fc4e4927c1" providerId="LiveId" clId="{D51DF14A-2AF0-49E7-98AF-1E33081631F3}" dt="2021-09-26T21:06:55.709" v="16" actId="20577"/>
          <ac:spMkLst>
            <pc:docMk/>
            <pc:sldMk cId="23381871" sldId="263"/>
            <ac:spMk id="3" creationId="{5221B05B-D4BE-4714-A8E2-71BDF4BADFED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8" creationId="{A65AC7D1-EAA9-48F5-B509-60A7F50BF703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10" creationId="{D6320AF9-619A-4175-865B-5663E1AEF4C5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16" creationId="{7E018740-5C2B-4A41-AC1A-7E68D1EC1954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18" creationId="{166F75A4-C475-4941-8EE2-B80A06A2C1BB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20" creationId="{A032553A-72E8-4B0D-8405-FF9771C9AF05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22" creationId="{765800AC-C3B9-498E-87BC-29FAE4C76B21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24" creationId="{1F9D6ACB-2FF4-49F9-978A-E0D5327FC635}"/>
          </ac:spMkLst>
        </pc:spChg>
        <pc:spChg chg="del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26" creationId="{142BFA2A-77A0-4F60-A32A-685681C84889}"/>
          </ac:spMkLst>
        </pc:spChg>
        <pc:spChg chg="add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31" creationId="{82D1CBBC-6E9F-4212-9806-7A638C828B49}"/>
          </ac:spMkLst>
        </pc:spChg>
        <pc:spChg chg="add">
          <ac:chgData name="Arnaud Mermet" userId="a79a72fc4e4927c1" providerId="LiveId" clId="{D51DF14A-2AF0-49E7-98AF-1E33081631F3}" dt="2021-09-26T21:06:10.530" v="3" actId="26606"/>
          <ac:spMkLst>
            <pc:docMk/>
            <pc:sldMk cId="23381871" sldId="263"/>
            <ac:spMk id="44" creationId="{28EC6EDD-78EB-4A50-85CB-7C3CE363AF38}"/>
          </ac:spMkLst>
        </pc:spChg>
        <pc:grpChg chg="add">
          <ac:chgData name="Arnaud Mermet" userId="a79a72fc4e4927c1" providerId="LiveId" clId="{D51DF14A-2AF0-49E7-98AF-1E33081631F3}" dt="2021-09-26T21:06:10.530" v="3" actId="26606"/>
          <ac:grpSpMkLst>
            <pc:docMk/>
            <pc:sldMk cId="23381871" sldId="263"/>
            <ac:grpSpMk id="33" creationId="{8EC26330-6D02-4C84-B89F-C5A8CF2B5673}"/>
          </ac:grpSpMkLst>
        </pc:grpChg>
        <pc:cxnChg chg="del">
          <ac:chgData name="Arnaud Mermet" userId="a79a72fc4e4927c1" providerId="LiveId" clId="{D51DF14A-2AF0-49E7-98AF-1E33081631F3}" dt="2021-09-26T21:06:10.530" v="3" actId="26606"/>
          <ac:cxnSpMkLst>
            <pc:docMk/>
            <pc:sldMk cId="23381871" sldId="263"/>
            <ac:cxnSpMk id="12" creationId="{063B6EC6-D752-4EE7-908B-F8F19E8C7FEA}"/>
          </ac:cxnSpMkLst>
        </pc:cxnChg>
        <pc:cxnChg chg="del">
          <ac:chgData name="Arnaud Mermet" userId="a79a72fc4e4927c1" providerId="LiveId" clId="{D51DF14A-2AF0-49E7-98AF-1E33081631F3}" dt="2021-09-26T21:06:10.530" v="3" actId="26606"/>
          <ac:cxnSpMkLst>
            <pc:docMk/>
            <pc:sldMk cId="23381871" sldId="263"/>
            <ac:cxnSpMk id="14" creationId="{EFECD4E8-AD3E-4228-82A2-9461958EA94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B3117-9765-4349-B92C-33BEF787DBA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7A4C7E-5DB6-4626-83D0-22AF7A847FC8}">
      <dgm:prSet custT="1"/>
      <dgm:spPr/>
      <dgm:t>
        <a:bodyPr/>
        <a:lstStyle/>
        <a:p>
          <a:r>
            <a:rPr lang="fr-FR" sz="2400" b="1" dirty="0"/>
            <a:t>Dans le domaine de l’écriture : </a:t>
          </a:r>
          <a:endParaRPr lang="en-US" sz="2400" dirty="0"/>
        </a:p>
      </dgm:t>
    </dgm:pt>
    <dgm:pt modelId="{507BC888-6EDB-4ECB-93B4-992CCD8223ED}" type="parTrans" cxnId="{8A796968-EF2C-4DA0-B289-909C95D72DA4}">
      <dgm:prSet/>
      <dgm:spPr/>
      <dgm:t>
        <a:bodyPr/>
        <a:lstStyle/>
        <a:p>
          <a:endParaRPr lang="en-US"/>
        </a:p>
      </dgm:t>
    </dgm:pt>
    <dgm:pt modelId="{95A63CC1-5DDD-48F8-A7D1-7CA453440F94}" type="sibTrans" cxnId="{8A796968-EF2C-4DA0-B289-909C95D72DA4}">
      <dgm:prSet/>
      <dgm:spPr/>
      <dgm:t>
        <a:bodyPr/>
        <a:lstStyle/>
        <a:p>
          <a:endParaRPr lang="en-US"/>
        </a:p>
      </dgm:t>
    </dgm:pt>
    <dgm:pt modelId="{B988A964-7F93-4219-B63F-55A38F7F820F}">
      <dgm:prSet/>
      <dgm:spPr/>
      <dgm:t>
        <a:bodyPr/>
        <a:lstStyle/>
        <a:p>
          <a:r>
            <a:rPr lang="fr-FR" dirty="0"/>
            <a:t>Quel type d’exercice permet un enrichissement progressif du vocabulaire des élèves lié au développement durable ?</a:t>
          </a:r>
          <a:endParaRPr lang="en-US" dirty="0"/>
        </a:p>
      </dgm:t>
    </dgm:pt>
    <dgm:pt modelId="{CC940381-963F-4CB9-AC17-70FE4892B761}" type="parTrans" cxnId="{EC39F45E-25AA-4137-AA92-D5AA05CD6B7B}">
      <dgm:prSet/>
      <dgm:spPr/>
      <dgm:t>
        <a:bodyPr/>
        <a:lstStyle/>
        <a:p>
          <a:endParaRPr lang="en-US"/>
        </a:p>
      </dgm:t>
    </dgm:pt>
    <dgm:pt modelId="{A3B863EF-FE90-4971-A90E-AC0FEC9A5510}" type="sibTrans" cxnId="{EC39F45E-25AA-4137-AA92-D5AA05CD6B7B}">
      <dgm:prSet/>
      <dgm:spPr/>
      <dgm:t>
        <a:bodyPr/>
        <a:lstStyle/>
        <a:p>
          <a:endParaRPr lang="en-US"/>
        </a:p>
      </dgm:t>
    </dgm:pt>
    <dgm:pt modelId="{83BBDB5D-758E-4394-9FCB-73E00FD0C3EE}">
      <dgm:prSet custT="1"/>
      <dgm:spPr/>
      <dgm:t>
        <a:bodyPr/>
        <a:lstStyle/>
        <a:p>
          <a:r>
            <a:rPr lang="fr-FR" sz="2400" b="1" dirty="0"/>
            <a:t>Dans le domaine des enseignements artistiques  : </a:t>
          </a:r>
          <a:endParaRPr lang="en-US" sz="2400" dirty="0"/>
        </a:p>
      </dgm:t>
    </dgm:pt>
    <dgm:pt modelId="{E6F66CEA-C56F-4E68-BE50-E56F605585FC}" type="parTrans" cxnId="{EBB82619-CB0F-41CE-804F-51A76898AA41}">
      <dgm:prSet/>
      <dgm:spPr/>
      <dgm:t>
        <a:bodyPr/>
        <a:lstStyle/>
        <a:p>
          <a:endParaRPr lang="en-US"/>
        </a:p>
      </dgm:t>
    </dgm:pt>
    <dgm:pt modelId="{EF1D725D-AEDC-4065-BAEB-A4DD3705410F}" type="sibTrans" cxnId="{EBB82619-CB0F-41CE-804F-51A76898AA41}">
      <dgm:prSet/>
      <dgm:spPr/>
      <dgm:t>
        <a:bodyPr/>
        <a:lstStyle/>
        <a:p>
          <a:endParaRPr lang="en-US"/>
        </a:p>
      </dgm:t>
    </dgm:pt>
    <dgm:pt modelId="{60089399-D647-4DFE-B720-4F77A227C8BA}">
      <dgm:prSet/>
      <dgm:spPr/>
      <dgm:t>
        <a:bodyPr/>
        <a:lstStyle/>
        <a:p>
          <a:r>
            <a:rPr lang="fr-FR" dirty="0"/>
            <a:t>Dans le cadre d’une pédagogie de projet interdisciplinaire, quels questionnements sont susceptibles d’être abordés ?</a:t>
          </a:r>
          <a:endParaRPr lang="en-US" dirty="0"/>
        </a:p>
      </dgm:t>
    </dgm:pt>
    <dgm:pt modelId="{C8F4CB09-5536-4FD2-8BDE-43B073F41DEB}" type="parTrans" cxnId="{AED54423-15B7-4CB1-BCAA-DDB4A0EB72E1}">
      <dgm:prSet/>
      <dgm:spPr/>
      <dgm:t>
        <a:bodyPr/>
        <a:lstStyle/>
        <a:p>
          <a:endParaRPr lang="en-US"/>
        </a:p>
      </dgm:t>
    </dgm:pt>
    <dgm:pt modelId="{F15BFEC1-4E46-4DBD-A9FF-CA58D7987FF5}" type="sibTrans" cxnId="{AED54423-15B7-4CB1-BCAA-DDB4A0EB72E1}">
      <dgm:prSet/>
      <dgm:spPr/>
      <dgm:t>
        <a:bodyPr/>
        <a:lstStyle/>
        <a:p>
          <a:endParaRPr lang="en-US"/>
        </a:p>
      </dgm:t>
    </dgm:pt>
    <dgm:pt modelId="{90EF4F9C-3FC9-456F-B717-4BDA1A724394}">
      <dgm:prSet custT="1"/>
      <dgm:spPr/>
      <dgm:t>
        <a:bodyPr/>
        <a:lstStyle/>
        <a:p>
          <a:r>
            <a:rPr lang="fr-FR" sz="2400" b="1" dirty="0"/>
            <a:t>Dans le domaine de l’EMC : </a:t>
          </a:r>
          <a:endParaRPr lang="en-US" sz="2400" dirty="0"/>
        </a:p>
      </dgm:t>
    </dgm:pt>
    <dgm:pt modelId="{A68864EC-1242-45C0-9CDB-2CCBF909669D}" type="parTrans" cxnId="{96504959-4E65-4483-A31B-26D10754220B}">
      <dgm:prSet/>
      <dgm:spPr/>
      <dgm:t>
        <a:bodyPr/>
        <a:lstStyle/>
        <a:p>
          <a:endParaRPr lang="en-US"/>
        </a:p>
      </dgm:t>
    </dgm:pt>
    <dgm:pt modelId="{5DB69347-213A-4D30-8A4A-7C3730DD9FF3}" type="sibTrans" cxnId="{96504959-4E65-4483-A31B-26D10754220B}">
      <dgm:prSet/>
      <dgm:spPr/>
      <dgm:t>
        <a:bodyPr/>
        <a:lstStyle/>
        <a:p>
          <a:endParaRPr lang="en-US"/>
        </a:p>
      </dgm:t>
    </dgm:pt>
    <dgm:pt modelId="{07A5F99A-D866-4B3C-9396-CFD6C2E93E2F}">
      <dgm:prSet/>
      <dgm:spPr/>
      <dgm:t>
        <a:bodyPr/>
        <a:lstStyle/>
        <a:p>
          <a:r>
            <a:rPr lang="fr-FR" dirty="0"/>
            <a:t>Dans quel type d’actions mettre les élèves au contact de la société ?</a:t>
          </a:r>
          <a:endParaRPr lang="en-US" dirty="0"/>
        </a:p>
      </dgm:t>
    </dgm:pt>
    <dgm:pt modelId="{49A4D684-E6E6-47CD-8BAD-9B760CE318B6}" type="parTrans" cxnId="{E89E054D-BD27-407E-AC9E-C1CAD4918B81}">
      <dgm:prSet/>
      <dgm:spPr/>
      <dgm:t>
        <a:bodyPr/>
        <a:lstStyle/>
        <a:p>
          <a:endParaRPr lang="en-US"/>
        </a:p>
      </dgm:t>
    </dgm:pt>
    <dgm:pt modelId="{7AA63653-C505-475E-B4C2-59D4B9FA089C}" type="sibTrans" cxnId="{E89E054D-BD27-407E-AC9E-C1CAD4918B81}">
      <dgm:prSet/>
      <dgm:spPr/>
      <dgm:t>
        <a:bodyPr/>
        <a:lstStyle/>
        <a:p>
          <a:endParaRPr lang="en-US"/>
        </a:p>
      </dgm:t>
    </dgm:pt>
    <dgm:pt modelId="{4725C012-24DD-4E62-9AB1-84A63985BD92}" type="pres">
      <dgm:prSet presAssocID="{25BB3117-9765-4349-B92C-33BEF787DBA0}" presName="linear" presStyleCnt="0">
        <dgm:presLayoutVars>
          <dgm:animLvl val="lvl"/>
          <dgm:resizeHandles val="exact"/>
        </dgm:presLayoutVars>
      </dgm:prSet>
      <dgm:spPr/>
    </dgm:pt>
    <dgm:pt modelId="{B15E2392-1B78-4790-B161-988360C1BE68}" type="pres">
      <dgm:prSet presAssocID="{387A4C7E-5DB6-4626-83D0-22AF7A847FC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8BD0D76-6C5A-49A3-9EB4-819985A1B715}" type="pres">
      <dgm:prSet presAssocID="{95A63CC1-5DDD-48F8-A7D1-7CA453440F94}" presName="spacer" presStyleCnt="0"/>
      <dgm:spPr/>
    </dgm:pt>
    <dgm:pt modelId="{3E941B0B-2798-46E3-B33D-C7ED383462B0}" type="pres">
      <dgm:prSet presAssocID="{B988A964-7F93-4219-B63F-55A38F7F820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8961949-24B6-4F9C-91B9-F84FD245ED23}" type="pres">
      <dgm:prSet presAssocID="{A3B863EF-FE90-4971-A90E-AC0FEC9A5510}" presName="spacer" presStyleCnt="0"/>
      <dgm:spPr/>
    </dgm:pt>
    <dgm:pt modelId="{DB2664CC-1054-40A8-9E99-FF468F9F4648}" type="pres">
      <dgm:prSet presAssocID="{83BBDB5D-758E-4394-9FCB-73E00FD0C3E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1C27E43-8A1F-4619-B0CA-86AB03D8B518}" type="pres">
      <dgm:prSet presAssocID="{EF1D725D-AEDC-4065-BAEB-A4DD3705410F}" presName="spacer" presStyleCnt="0"/>
      <dgm:spPr/>
    </dgm:pt>
    <dgm:pt modelId="{45D8D19A-02E5-4A75-8FD9-121E5C34F5A1}" type="pres">
      <dgm:prSet presAssocID="{60089399-D647-4DFE-B720-4F77A227C8B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0964D9B-DDE0-4FAC-B0AE-F5985F769965}" type="pres">
      <dgm:prSet presAssocID="{F15BFEC1-4E46-4DBD-A9FF-CA58D7987FF5}" presName="spacer" presStyleCnt="0"/>
      <dgm:spPr/>
    </dgm:pt>
    <dgm:pt modelId="{1667C6C6-AC22-43EE-9071-F130966394B7}" type="pres">
      <dgm:prSet presAssocID="{90EF4F9C-3FC9-456F-B717-4BDA1A72439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1226999-D9A6-45CC-B39B-C60FDB5E803D}" type="pres">
      <dgm:prSet presAssocID="{5DB69347-213A-4D30-8A4A-7C3730DD9FF3}" presName="spacer" presStyleCnt="0"/>
      <dgm:spPr/>
    </dgm:pt>
    <dgm:pt modelId="{457E3E55-35FC-48F8-AE9E-0790A3E32B21}" type="pres">
      <dgm:prSet presAssocID="{07A5F99A-D866-4B3C-9396-CFD6C2E93E2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BDAC700-19BC-4DE0-82B8-D511444C0365}" type="presOf" srcId="{25BB3117-9765-4349-B92C-33BEF787DBA0}" destId="{4725C012-24DD-4E62-9AB1-84A63985BD92}" srcOrd="0" destOrd="0" presId="urn:microsoft.com/office/officeart/2005/8/layout/vList2"/>
    <dgm:cxn modelId="{8DB8BB13-9BE4-4AE8-9CF4-F86709159B7F}" type="presOf" srcId="{83BBDB5D-758E-4394-9FCB-73E00FD0C3EE}" destId="{DB2664CC-1054-40A8-9E99-FF468F9F4648}" srcOrd="0" destOrd="0" presId="urn:microsoft.com/office/officeart/2005/8/layout/vList2"/>
    <dgm:cxn modelId="{EBB82619-CB0F-41CE-804F-51A76898AA41}" srcId="{25BB3117-9765-4349-B92C-33BEF787DBA0}" destId="{83BBDB5D-758E-4394-9FCB-73E00FD0C3EE}" srcOrd="2" destOrd="0" parTransId="{E6F66CEA-C56F-4E68-BE50-E56F605585FC}" sibTransId="{EF1D725D-AEDC-4065-BAEB-A4DD3705410F}"/>
    <dgm:cxn modelId="{AED54423-15B7-4CB1-BCAA-DDB4A0EB72E1}" srcId="{25BB3117-9765-4349-B92C-33BEF787DBA0}" destId="{60089399-D647-4DFE-B720-4F77A227C8BA}" srcOrd="3" destOrd="0" parTransId="{C8F4CB09-5536-4FD2-8BDE-43B073F41DEB}" sibTransId="{F15BFEC1-4E46-4DBD-A9FF-CA58D7987FF5}"/>
    <dgm:cxn modelId="{EC39F45E-25AA-4137-AA92-D5AA05CD6B7B}" srcId="{25BB3117-9765-4349-B92C-33BEF787DBA0}" destId="{B988A964-7F93-4219-B63F-55A38F7F820F}" srcOrd="1" destOrd="0" parTransId="{CC940381-963F-4CB9-AC17-70FE4892B761}" sibTransId="{A3B863EF-FE90-4971-A90E-AC0FEC9A5510}"/>
    <dgm:cxn modelId="{852DC960-0383-49D6-9CBF-44CACAC1B691}" type="presOf" srcId="{B988A964-7F93-4219-B63F-55A38F7F820F}" destId="{3E941B0B-2798-46E3-B33D-C7ED383462B0}" srcOrd="0" destOrd="0" presId="urn:microsoft.com/office/officeart/2005/8/layout/vList2"/>
    <dgm:cxn modelId="{8A796968-EF2C-4DA0-B289-909C95D72DA4}" srcId="{25BB3117-9765-4349-B92C-33BEF787DBA0}" destId="{387A4C7E-5DB6-4626-83D0-22AF7A847FC8}" srcOrd="0" destOrd="0" parTransId="{507BC888-6EDB-4ECB-93B4-992CCD8223ED}" sibTransId="{95A63CC1-5DDD-48F8-A7D1-7CA453440F94}"/>
    <dgm:cxn modelId="{CF73B36B-C0A1-4DDC-B775-72BD917D0A53}" type="presOf" srcId="{07A5F99A-D866-4B3C-9396-CFD6C2E93E2F}" destId="{457E3E55-35FC-48F8-AE9E-0790A3E32B21}" srcOrd="0" destOrd="0" presId="urn:microsoft.com/office/officeart/2005/8/layout/vList2"/>
    <dgm:cxn modelId="{E89E054D-BD27-407E-AC9E-C1CAD4918B81}" srcId="{25BB3117-9765-4349-B92C-33BEF787DBA0}" destId="{07A5F99A-D866-4B3C-9396-CFD6C2E93E2F}" srcOrd="5" destOrd="0" parTransId="{49A4D684-E6E6-47CD-8BAD-9B760CE318B6}" sibTransId="{7AA63653-C505-475E-B4C2-59D4B9FA089C}"/>
    <dgm:cxn modelId="{96504959-4E65-4483-A31B-26D10754220B}" srcId="{25BB3117-9765-4349-B92C-33BEF787DBA0}" destId="{90EF4F9C-3FC9-456F-B717-4BDA1A724394}" srcOrd="4" destOrd="0" parTransId="{A68864EC-1242-45C0-9CDB-2CCBF909669D}" sibTransId="{5DB69347-213A-4D30-8A4A-7C3730DD9FF3}"/>
    <dgm:cxn modelId="{7FD6347D-820C-417C-AFD7-9DFEAA9531E3}" type="presOf" srcId="{60089399-D647-4DFE-B720-4F77A227C8BA}" destId="{45D8D19A-02E5-4A75-8FD9-121E5C34F5A1}" srcOrd="0" destOrd="0" presId="urn:microsoft.com/office/officeart/2005/8/layout/vList2"/>
    <dgm:cxn modelId="{599EDFC8-8C07-4BEF-8767-5955CC3E31C4}" type="presOf" srcId="{90EF4F9C-3FC9-456F-B717-4BDA1A724394}" destId="{1667C6C6-AC22-43EE-9071-F130966394B7}" srcOrd="0" destOrd="0" presId="urn:microsoft.com/office/officeart/2005/8/layout/vList2"/>
    <dgm:cxn modelId="{042B6FE6-1E6D-4C37-B9F0-60C2FA09A762}" type="presOf" srcId="{387A4C7E-5DB6-4626-83D0-22AF7A847FC8}" destId="{B15E2392-1B78-4790-B161-988360C1BE68}" srcOrd="0" destOrd="0" presId="urn:microsoft.com/office/officeart/2005/8/layout/vList2"/>
    <dgm:cxn modelId="{07A5F9FB-7047-4B8B-A74E-B522A09ACF74}" type="presParOf" srcId="{4725C012-24DD-4E62-9AB1-84A63985BD92}" destId="{B15E2392-1B78-4790-B161-988360C1BE68}" srcOrd="0" destOrd="0" presId="urn:microsoft.com/office/officeart/2005/8/layout/vList2"/>
    <dgm:cxn modelId="{1C6ACD52-8391-43C6-9984-0EFBA9EEDF0A}" type="presParOf" srcId="{4725C012-24DD-4E62-9AB1-84A63985BD92}" destId="{A8BD0D76-6C5A-49A3-9EB4-819985A1B715}" srcOrd="1" destOrd="0" presId="urn:microsoft.com/office/officeart/2005/8/layout/vList2"/>
    <dgm:cxn modelId="{C51C0468-6ACE-4EC4-8F10-92CEB22403C8}" type="presParOf" srcId="{4725C012-24DD-4E62-9AB1-84A63985BD92}" destId="{3E941B0B-2798-46E3-B33D-C7ED383462B0}" srcOrd="2" destOrd="0" presId="urn:microsoft.com/office/officeart/2005/8/layout/vList2"/>
    <dgm:cxn modelId="{00274211-6D82-47CD-B843-F51025F325A1}" type="presParOf" srcId="{4725C012-24DD-4E62-9AB1-84A63985BD92}" destId="{38961949-24B6-4F9C-91B9-F84FD245ED23}" srcOrd="3" destOrd="0" presId="urn:microsoft.com/office/officeart/2005/8/layout/vList2"/>
    <dgm:cxn modelId="{5543AED7-AB51-492C-ACC4-B2499415C73B}" type="presParOf" srcId="{4725C012-24DD-4E62-9AB1-84A63985BD92}" destId="{DB2664CC-1054-40A8-9E99-FF468F9F4648}" srcOrd="4" destOrd="0" presId="urn:microsoft.com/office/officeart/2005/8/layout/vList2"/>
    <dgm:cxn modelId="{DA380F32-0875-49A6-BDFE-C9310EB590A7}" type="presParOf" srcId="{4725C012-24DD-4E62-9AB1-84A63985BD92}" destId="{C1C27E43-8A1F-4619-B0CA-86AB03D8B518}" srcOrd="5" destOrd="0" presId="urn:microsoft.com/office/officeart/2005/8/layout/vList2"/>
    <dgm:cxn modelId="{9D640985-2E5F-4645-A26A-ADAD4C590986}" type="presParOf" srcId="{4725C012-24DD-4E62-9AB1-84A63985BD92}" destId="{45D8D19A-02E5-4A75-8FD9-121E5C34F5A1}" srcOrd="6" destOrd="0" presId="urn:microsoft.com/office/officeart/2005/8/layout/vList2"/>
    <dgm:cxn modelId="{22D9B6BB-B253-48EB-8C4F-FD2A3E751E46}" type="presParOf" srcId="{4725C012-24DD-4E62-9AB1-84A63985BD92}" destId="{20964D9B-DDE0-4FAC-B0AE-F5985F769965}" srcOrd="7" destOrd="0" presId="urn:microsoft.com/office/officeart/2005/8/layout/vList2"/>
    <dgm:cxn modelId="{B30D7F88-A341-469D-B491-5B510DD5A975}" type="presParOf" srcId="{4725C012-24DD-4E62-9AB1-84A63985BD92}" destId="{1667C6C6-AC22-43EE-9071-F130966394B7}" srcOrd="8" destOrd="0" presId="urn:microsoft.com/office/officeart/2005/8/layout/vList2"/>
    <dgm:cxn modelId="{1912FFFF-F60A-4E82-AC0B-D43C907C3DB9}" type="presParOf" srcId="{4725C012-24DD-4E62-9AB1-84A63985BD92}" destId="{51226999-D9A6-45CC-B39B-C60FDB5E803D}" srcOrd="9" destOrd="0" presId="urn:microsoft.com/office/officeart/2005/8/layout/vList2"/>
    <dgm:cxn modelId="{C5F28E28-3A69-46FD-A40A-8EC2C852A177}" type="presParOf" srcId="{4725C012-24DD-4E62-9AB1-84A63985BD92}" destId="{457E3E55-35FC-48F8-AE9E-0790A3E32B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E4CEB-21AA-479A-AE1C-838965CB8775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557AD1-73FE-40BC-B545-C592881E8675}">
      <dgm:prSet custT="1"/>
      <dgm:spPr/>
      <dgm:t>
        <a:bodyPr/>
        <a:lstStyle/>
        <a:p>
          <a:r>
            <a:rPr lang="fr-FR" sz="2400" b="1" dirty="0"/>
            <a:t>Dans le domaine de questionner le monde : </a:t>
          </a:r>
          <a:endParaRPr lang="en-US" sz="2400" b="1" dirty="0"/>
        </a:p>
      </dgm:t>
    </dgm:pt>
    <dgm:pt modelId="{3F148A84-58F4-43A7-8CED-5EFA2C2E11CB}" type="parTrans" cxnId="{8606C481-BEBD-45CF-A4DA-3267940EF7AE}">
      <dgm:prSet/>
      <dgm:spPr/>
      <dgm:t>
        <a:bodyPr/>
        <a:lstStyle/>
        <a:p>
          <a:endParaRPr lang="en-US"/>
        </a:p>
      </dgm:t>
    </dgm:pt>
    <dgm:pt modelId="{94B3CF5B-29A7-46B7-AADD-6A536CAC3B9D}" type="sibTrans" cxnId="{8606C481-BEBD-45CF-A4DA-3267940EF7AE}">
      <dgm:prSet/>
      <dgm:spPr/>
      <dgm:t>
        <a:bodyPr/>
        <a:lstStyle/>
        <a:p>
          <a:endParaRPr lang="en-US"/>
        </a:p>
      </dgm:t>
    </dgm:pt>
    <dgm:pt modelId="{CF7ED158-1A94-4C66-8A40-A1761541E537}">
      <dgm:prSet/>
      <dgm:spPr/>
      <dgm:t>
        <a:bodyPr/>
        <a:lstStyle/>
        <a:p>
          <a:r>
            <a:rPr lang="fr-FR" dirty="0"/>
            <a:t>Relier les états liquide et solide de l’eau. À quels phénomènes ? </a:t>
          </a:r>
          <a:endParaRPr lang="en-US" dirty="0"/>
        </a:p>
      </dgm:t>
    </dgm:pt>
    <dgm:pt modelId="{9A3C93CF-B54A-49CE-85F3-85D4B31DD5BF}" type="parTrans" cxnId="{6F24C863-44C2-4366-978D-49D7030211E6}">
      <dgm:prSet/>
      <dgm:spPr/>
      <dgm:t>
        <a:bodyPr/>
        <a:lstStyle/>
        <a:p>
          <a:endParaRPr lang="en-US"/>
        </a:p>
      </dgm:t>
    </dgm:pt>
    <dgm:pt modelId="{56BBADE9-F089-4699-9505-06C0873A1409}" type="sibTrans" cxnId="{6F24C863-44C2-4366-978D-49D7030211E6}">
      <dgm:prSet/>
      <dgm:spPr/>
      <dgm:t>
        <a:bodyPr/>
        <a:lstStyle/>
        <a:p>
          <a:endParaRPr lang="en-US"/>
        </a:p>
      </dgm:t>
    </dgm:pt>
    <dgm:pt modelId="{90805359-4AED-4CAC-BD7B-6A336D486CF9}">
      <dgm:prSet/>
      <dgm:spPr/>
      <dgm:t>
        <a:bodyPr/>
        <a:lstStyle/>
        <a:p>
          <a:r>
            <a:rPr lang="fr-FR" dirty="0"/>
            <a:t>Identifier et comprendre des interactions simples entre modes de vie et environnement à partir de quels exemples ?</a:t>
          </a:r>
          <a:endParaRPr lang="en-US" dirty="0"/>
        </a:p>
      </dgm:t>
    </dgm:pt>
    <dgm:pt modelId="{66D34EF1-BD83-4B59-81C7-7C7EBD61278E}" type="parTrans" cxnId="{D6668D49-BF87-4662-A89F-B7291480BCC7}">
      <dgm:prSet/>
      <dgm:spPr/>
      <dgm:t>
        <a:bodyPr/>
        <a:lstStyle/>
        <a:p>
          <a:endParaRPr lang="en-US"/>
        </a:p>
      </dgm:t>
    </dgm:pt>
    <dgm:pt modelId="{B8992114-5A60-4146-BA1E-4EBBB8C257C1}" type="sibTrans" cxnId="{D6668D49-BF87-4662-A89F-B7291480BCC7}">
      <dgm:prSet/>
      <dgm:spPr/>
      <dgm:t>
        <a:bodyPr/>
        <a:lstStyle/>
        <a:p>
          <a:endParaRPr lang="en-US"/>
        </a:p>
      </dgm:t>
    </dgm:pt>
    <dgm:pt modelId="{4371E46B-D3FB-4F7D-B704-36826857B2E4}">
      <dgm:prSet/>
      <dgm:spPr/>
      <dgm:t>
        <a:bodyPr/>
        <a:lstStyle/>
        <a:p>
          <a:r>
            <a:rPr lang="fr-FR" dirty="0"/>
            <a:t>Dans quels domaines peut-on voir le rôle joué par certains acteurs urbains ou du village ?</a:t>
          </a:r>
          <a:endParaRPr lang="en-US" dirty="0"/>
        </a:p>
      </dgm:t>
    </dgm:pt>
    <dgm:pt modelId="{141BD2BD-DC84-4604-AA41-F525A061C722}" type="parTrans" cxnId="{F0AA5FA9-4C59-4E19-815C-18DA79BC9B25}">
      <dgm:prSet/>
      <dgm:spPr/>
      <dgm:t>
        <a:bodyPr/>
        <a:lstStyle/>
        <a:p>
          <a:endParaRPr lang="en-US"/>
        </a:p>
      </dgm:t>
    </dgm:pt>
    <dgm:pt modelId="{7F6D3C26-C816-4C6B-8530-8C1BD5A5FD26}" type="sibTrans" cxnId="{F0AA5FA9-4C59-4E19-815C-18DA79BC9B25}">
      <dgm:prSet/>
      <dgm:spPr/>
      <dgm:t>
        <a:bodyPr/>
        <a:lstStyle/>
        <a:p>
          <a:endParaRPr lang="en-US"/>
        </a:p>
      </dgm:t>
    </dgm:pt>
    <dgm:pt modelId="{3E63DD37-0BB2-436B-8149-A5FDA074CF22}">
      <dgm:prSet/>
      <dgm:spPr/>
      <dgm:t>
        <a:bodyPr/>
        <a:lstStyle/>
        <a:p>
          <a:r>
            <a:rPr lang="fr-FR" b="0" dirty="0"/>
            <a:t>Que peut-on comparer entre ceux d’aujourd’hui et du passé ?</a:t>
          </a:r>
          <a:endParaRPr lang="en-US" b="0" dirty="0"/>
        </a:p>
      </dgm:t>
    </dgm:pt>
    <dgm:pt modelId="{D884DD83-7A2E-4592-8D02-DEE3998B010D}" type="parTrans" cxnId="{E3D1414E-9A60-46E6-8ED4-715E39F084CF}">
      <dgm:prSet/>
      <dgm:spPr/>
      <dgm:t>
        <a:bodyPr/>
        <a:lstStyle/>
        <a:p>
          <a:endParaRPr lang="en-US"/>
        </a:p>
      </dgm:t>
    </dgm:pt>
    <dgm:pt modelId="{BD65B230-377B-48B9-AD7F-B9BA0073120D}" type="sibTrans" cxnId="{E3D1414E-9A60-46E6-8ED4-715E39F084CF}">
      <dgm:prSet/>
      <dgm:spPr/>
      <dgm:t>
        <a:bodyPr/>
        <a:lstStyle/>
        <a:p>
          <a:endParaRPr lang="en-US"/>
        </a:p>
      </dgm:t>
    </dgm:pt>
    <dgm:pt modelId="{E4CE35E9-FD98-4A0F-AAC0-0F26D895DD0C}">
      <dgm:prSet custT="1"/>
      <dgm:spPr/>
      <dgm:t>
        <a:bodyPr/>
        <a:lstStyle/>
        <a:p>
          <a:r>
            <a:rPr lang="fr-FR" sz="2400" b="1" dirty="0"/>
            <a:t>Dans le domaine des mathématiques : </a:t>
          </a:r>
          <a:endParaRPr lang="en-US" sz="2400" dirty="0"/>
        </a:p>
      </dgm:t>
    </dgm:pt>
    <dgm:pt modelId="{6E5098AB-8132-4917-89D5-2566D291F903}" type="parTrans" cxnId="{030D5741-F5B2-4748-894A-B55E8C06DF60}">
      <dgm:prSet/>
      <dgm:spPr/>
      <dgm:t>
        <a:bodyPr/>
        <a:lstStyle/>
        <a:p>
          <a:endParaRPr lang="en-US"/>
        </a:p>
      </dgm:t>
    </dgm:pt>
    <dgm:pt modelId="{7503857B-C9AD-4C23-8496-737A9C5363F3}" type="sibTrans" cxnId="{030D5741-F5B2-4748-894A-B55E8C06DF60}">
      <dgm:prSet/>
      <dgm:spPr/>
      <dgm:t>
        <a:bodyPr/>
        <a:lstStyle/>
        <a:p>
          <a:endParaRPr lang="en-US"/>
        </a:p>
      </dgm:t>
    </dgm:pt>
    <dgm:pt modelId="{E8614293-10A9-428B-9688-1EEFBA13CB42}">
      <dgm:prSet/>
      <dgm:spPr/>
      <dgm:t>
        <a:bodyPr/>
        <a:lstStyle/>
        <a:p>
          <a:r>
            <a:rPr lang="fr-FR" dirty="0"/>
            <a:t>Quels sont les thèmes qui peuvent être abordés ? </a:t>
          </a:r>
          <a:endParaRPr lang="en-US" dirty="0"/>
        </a:p>
      </dgm:t>
    </dgm:pt>
    <dgm:pt modelId="{C6FFFA15-A602-45AB-A753-9FAF45582F4F}" type="parTrans" cxnId="{6171DD3F-D7F6-4D23-937E-534EF3C487B4}">
      <dgm:prSet/>
      <dgm:spPr/>
      <dgm:t>
        <a:bodyPr/>
        <a:lstStyle/>
        <a:p>
          <a:endParaRPr lang="en-US"/>
        </a:p>
      </dgm:t>
    </dgm:pt>
    <dgm:pt modelId="{B756163F-E443-4100-8A24-899137C62986}" type="sibTrans" cxnId="{6171DD3F-D7F6-4D23-937E-534EF3C487B4}">
      <dgm:prSet/>
      <dgm:spPr/>
      <dgm:t>
        <a:bodyPr/>
        <a:lstStyle/>
        <a:p>
          <a:endParaRPr lang="en-US"/>
        </a:p>
      </dgm:t>
    </dgm:pt>
    <dgm:pt modelId="{56919F98-57C3-498E-AA92-B0F6028FD514}" type="pres">
      <dgm:prSet presAssocID="{541E4CEB-21AA-479A-AE1C-838965CB8775}" presName="linear" presStyleCnt="0">
        <dgm:presLayoutVars>
          <dgm:animLvl val="lvl"/>
          <dgm:resizeHandles val="exact"/>
        </dgm:presLayoutVars>
      </dgm:prSet>
      <dgm:spPr/>
    </dgm:pt>
    <dgm:pt modelId="{942DAAE6-14C2-4AEA-A637-B1F8426FB87A}" type="pres">
      <dgm:prSet presAssocID="{78557AD1-73FE-40BC-B545-C592881E867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B983BF1-F252-4DC2-A02A-61649C89F12F}" type="pres">
      <dgm:prSet presAssocID="{94B3CF5B-29A7-46B7-AADD-6A536CAC3B9D}" presName="spacer" presStyleCnt="0"/>
      <dgm:spPr/>
    </dgm:pt>
    <dgm:pt modelId="{4CB7E750-B123-4EA3-A996-FB9EF253AACA}" type="pres">
      <dgm:prSet presAssocID="{CF7ED158-1A94-4C66-8A40-A1761541E53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E5325B4-F884-44E9-8EAC-6F75F8F70641}" type="pres">
      <dgm:prSet presAssocID="{56BBADE9-F089-4699-9505-06C0873A1409}" presName="spacer" presStyleCnt="0"/>
      <dgm:spPr/>
    </dgm:pt>
    <dgm:pt modelId="{7633899A-CF34-4872-8EC3-B227C92E6A7F}" type="pres">
      <dgm:prSet presAssocID="{90805359-4AED-4CAC-BD7B-6A336D486CF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DBAE2C5-B8E5-4D44-850B-D4646EF7EB5C}" type="pres">
      <dgm:prSet presAssocID="{B8992114-5A60-4146-BA1E-4EBBB8C257C1}" presName="spacer" presStyleCnt="0"/>
      <dgm:spPr/>
    </dgm:pt>
    <dgm:pt modelId="{74829052-FEB9-4584-927F-39994145F9D4}" type="pres">
      <dgm:prSet presAssocID="{4371E46B-D3FB-4F7D-B704-36826857B2E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07A5889-BF8E-46B0-84CC-48FA021B6EEC}" type="pres">
      <dgm:prSet presAssocID="{7F6D3C26-C816-4C6B-8530-8C1BD5A5FD26}" presName="spacer" presStyleCnt="0"/>
      <dgm:spPr/>
    </dgm:pt>
    <dgm:pt modelId="{BB163502-261C-44E9-BDD3-E697131600D2}" type="pres">
      <dgm:prSet presAssocID="{3E63DD37-0BB2-436B-8149-A5FDA074CF2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271A6B6-715F-435D-AF36-4429E046900D}" type="pres">
      <dgm:prSet presAssocID="{BD65B230-377B-48B9-AD7F-B9BA0073120D}" presName="spacer" presStyleCnt="0"/>
      <dgm:spPr/>
    </dgm:pt>
    <dgm:pt modelId="{82A51379-B42C-466C-9ABD-3D708FF3D46E}" type="pres">
      <dgm:prSet presAssocID="{E4CE35E9-FD98-4A0F-AAC0-0F26D895DD0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B0C029D-1D02-4151-B98F-3FC4A98201FB}" type="pres">
      <dgm:prSet presAssocID="{7503857B-C9AD-4C23-8496-737A9C5363F3}" presName="spacer" presStyleCnt="0"/>
      <dgm:spPr/>
    </dgm:pt>
    <dgm:pt modelId="{8CAB0CA1-F2D2-453D-A429-CB8EE48CE757}" type="pres">
      <dgm:prSet presAssocID="{E8614293-10A9-428B-9688-1EEFBA13CB4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700840D-9939-4BFD-892F-0F87AADEF50A}" type="presOf" srcId="{E4CE35E9-FD98-4A0F-AAC0-0F26D895DD0C}" destId="{82A51379-B42C-466C-9ABD-3D708FF3D46E}" srcOrd="0" destOrd="0" presId="urn:microsoft.com/office/officeart/2005/8/layout/vList2"/>
    <dgm:cxn modelId="{81BAC61C-E011-4535-9494-9DACFFC5D8B8}" type="presOf" srcId="{CF7ED158-1A94-4C66-8A40-A1761541E537}" destId="{4CB7E750-B123-4EA3-A996-FB9EF253AACA}" srcOrd="0" destOrd="0" presId="urn:microsoft.com/office/officeart/2005/8/layout/vList2"/>
    <dgm:cxn modelId="{110F3327-68A8-49C5-9E8F-BF1257D2FB8E}" type="presOf" srcId="{4371E46B-D3FB-4F7D-B704-36826857B2E4}" destId="{74829052-FEB9-4584-927F-39994145F9D4}" srcOrd="0" destOrd="0" presId="urn:microsoft.com/office/officeart/2005/8/layout/vList2"/>
    <dgm:cxn modelId="{F63D2429-2F8F-440C-BA8C-1C8DC815B0A3}" type="presOf" srcId="{3E63DD37-0BB2-436B-8149-A5FDA074CF22}" destId="{BB163502-261C-44E9-BDD3-E697131600D2}" srcOrd="0" destOrd="0" presId="urn:microsoft.com/office/officeart/2005/8/layout/vList2"/>
    <dgm:cxn modelId="{6171DD3F-D7F6-4D23-937E-534EF3C487B4}" srcId="{541E4CEB-21AA-479A-AE1C-838965CB8775}" destId="{E8614293-10A9-428B-9688-1EEFBA13CB42}" srcOrd="6" destOrd="0" parTransId="{C6FFFA15-A602-45AB-A753-9FAF45582F4F}" sibTransId="{B756163F-E443-4100-8A24-899137C62986}"/>
    <dgm:cxn modelId="{030D5741-F5B2-4748-894A-B55E8C06DF60}" srcId="{541E4CEB-21AA-479A-AE1C-838965CB8775}" destId="{E4CE35E9-FD98-4A0F-AAC0-0F26D895DD0C}" srcOrd="5" destOrd="0" parTransId="{6E5098AB-8132-4917-89D5-2566D291F903}" sibTransId="{7503857B-C9AD-4C23-8496-737A9C5363F3}"/>
    <dgm:cxn modelId="{6F24C863-44C2-4366-978D-49D7030211E6}" srcId="{541E4CEB-21AA-479A-AE1C-838965CB8775}" destId="{CF7ED158-1A94-4C66-8A40-A1761541E537}" srcOrd="1" destOrd="0" parTransId="{9A3C93CF-B54A-49CE-85F3-85D4B31DD5BF}" sibTransId="{56BBADE9-F089-4699-9505-06C0873A1409}"/>
    <dgm:cxn modelId="{D6668D49-BF87-4662-A89F-B7291480BCC7}" srcId="{541E4CEB-21AA-479A-AE1C-838965CB8775}" destId="{90805359-4AED-4CAC-BD7B-6A336D486CF9}" srcOrd="2" destOrd="0" parTransId="{66D34EF1-BD83-4B59-81C7-7C7EBD61278E}" sibTransId="{B8992114-5A60-4146-BA1E-4EBBB8C257C1}"/>
    <dgm:cxn modelId="{79A4CA4C-F9DA-41A2-9BA1-EA4D0FEF3BEF}" type="presOf" srcId="{90805359-4AED-4CAC-BD7B-6A336D486CF9}" destId="{7633899A-CF34-4872-8EC3-B227C92E6A7F}" srcOrd="0" destOrd="0" presId="urn:microsoft.com/office/officeart/2005/8/layout/vList2"/>
    <dgm:cxn modelId="{E3D1414E-9A60-46E6-8ED4-715E39F084CF}" srcId="{541E4CEB-21AA-479A-AE1C-838965CB8775}" destId="{3E63DD37-0BB2-436B-8149-A5FDA074CF22}" srcOrd="4" destOrd="0" parTransId="{D884DD83-7A2E-4592-8D02-DEE3998B010D}" sibTransId="{BD65B230-377B-48B9-AD7F-B9BA0073120D}"/>
    <dgm:cxn modelId="{8606C481-BEBD-45CF-A4DA-3267940EF7AE}" srcId="{541E4CEB-21AA-479A-AE1C-838965CB8775}" destId="{78557AD1-73FE-40BC-B545-C592881E8675}" srcOrd="0" destOrd="0" parTransId="{3F148A84-58F4-43A7-8CED-5EFA2C2E11CB}" sibTransId="{94B3CF5B-29A7-46B7-AADD-6A536CAC3B9D}"/>
    <dgm:cxn modelId="{DF7D148F-0F58-445B-B651-37D02A7691AF}" type="presOf" srcId="{541E4CEB-21AA-479A-AE1C-838965CB8775}" destId="{56919F98-57C3-498E-AA92-B0F6028FD514}" srcOrd="0" destOrd="0" presId="urn:microsoft.com/office/officeart/2005/8/layout/vList2"/>
    <dgm:cxn modelId="{B6F8D78F-BBA0-42C7-8CF0-3F9DDC5DAF4C}" type="presOf" srcId="{E8614293-10A9-428B-9688-1EEFBA13CB42}" destId="{8CAB0CA1-F2D2-453D-A429-CB8EE48CE757}" srcOrd="0" destOrd="0" presId="urn:microsoft.com/office/officeart/2005/8/layout/vList2"/>
    <dgm:cxn modelId="{F0AA5FA9-4C59-4E19-815C-18DA79BC9B25}" srcId="{541E4CEB-21AA-479A-AE1C-838965CB8775}" destId="{4371E46B-D3FB-4F7D-B704-36826857B2E4}" srcOrd="3" destOrd="0" parTransId="{141BD2BD-DC84-4604-AA41-F525A061C722}" sibTransId="{7F6D3C26-C816-4C6B-8530-8C1BD5A5FD26}"/>
    <dgm:cxn modelId="{B5488AAD-528F-4C8C-A72B-2A2CC5143F3B}" type="presOf" srcId="{78557AD1-73FE-40BC-B545-C592881E8675}" destId="{942DAAE6-14C2-4AEA-A637-B1F8426FB87A}" srcOrd="0" destOrd="0" presId="urn:microsoft.com/office/officeart/2005/8/layout/vList2"/>
    <dgm:cxn modelId="{29436A90-8C31-4FE3-9715-A6A2A52CEAE0}" type="presParOf" srcId="{56919F98-57C3-498E-AA92-B0F6028FD514}" destId="{942DAAE6-14C2-4AEA-A637-B1F8426FB87A}" srcOrd="0" destOrd="0" presId="urn:microsoft.com/office/officeart/2005/8/layout/vList2"/>
    <dgm:cxn modelId="{488D04CF-600B-4AEA-880D-6211ED648808}" type="presParOf" srcId="{56919F98-57C3-498E-AA92-B0F6028FD514}" destId="{DB983BF1-F252-4DC2-A02A-61649C89F12F}" srcOrd="1" destOrd="0" presId="urn:microsoft.com/office/officeart/2005/8/layout/vList2"/>
    <dgm:cxn modelId="{7E2A98A5-2670-47BD-9328-C02529EEB22F}" type="presParOf" srcId="{56919F98-57C3-498E-AA92-B0F6028FD514}" destId="{4CB7E750-B123-4EA3-A996-FB9EF253AACA}" srcOrd="2" destOrd="0" presId="urn:microsoft.com/office/officeart/2005/8/layout/vList2"/>
    <dgm:cxn modelId="{0CEAE835-B4C9-4941-BDC0-75ACFE2CE4EC}" type="presParOf" srcId="{56919F98-57C3-498E-AA92-B0F6028FD514}" destId="{6E5325B4-F884-44E9-8EAC-6F75F8F70641}" srcOrd="3" destOrd="0" presId="urn:microsoft.com/office/officeart/2005/8/layout/vList2"/>
    <dgm:cxn modelId="{5F3E2587-C1C5-419A-B4D0-9B94D7EA9E55}" type="presParOf" srcId="{56919F98-57C3-498E-AA92-B0F6028FD514}" destId="{7633899A-CF34-4872-8EC3-B227C92E6A7F}" srcOrd="4" destOrd="0" presId="urn:microsoft.com/office/officeart/2005/8/layout/vList2"/>
    <dgm:cxn modelId="{1272633F-2799-4C2B-8111-9B81BE0DF955}" type="presParOf" srcId="{56919F98-57C3-498E-AA92-B0F6028FD514}" destId="{2DBAE2C5-B8E5-4D44-850B-D4646EF7EB5C}" srcOrd="5" destOrd="0" presId="urn:microsoft.com/office/officeart/2005/8/layout/vList2"/>
    <dgm:cxn modelId="{275D5382-E03B-4AF6-A784-FFD475B846E1}" type="presParOf" srcId="{56919F98-57C3-498E-AA92-B0F6028FD514}" destId="{74829052-FEB9-4584-927F-39994145F9D4}" srcOrd="6" destOrd="0" presId="urn:microsoft.com/office/officeart/2005/8/layout/vList2"/>
    <dgm:cxn modelId="{6320E823-1F0C-4CD8-9695-6C4D6A7567F0}" type="presParOf" srcId="{56919F98-57C3-498E-AA92-B0F6028FD514}" destId="{107A5889-BF8E-46B0-84CC-48FA021B6EEC}" srcOrd="7" destOrd="0" presId="urn:microsoft.com/office/officeart/2005/8/layout/vList2"/>
    <dgm:cxn modelId="{AC9652BD-32C7-4A5A-934E-A2E448F21F7A}" type="presParOf" srcId="{56919F98-57C3-498E-AA92-B0F6028FD514}" destId="{BB163502-261C-44E9-BDD3-E697131600D2}" srcOrd="8" destOrd="0" presId="urn:microsoft.com/office/officeart/2005/8/layout/vList2"/>
    <dgm:cxn modelId="{4A27D0AF-9E77-4C8D-981E-AA02EA2CBADC}" type="presParOf" srcId="{56919F98-57C3-498E-AA92-B0F6028FD514}" destId="{7271A6B6-715F-435D-AF36-4429E046900D}" srcOrd="9" destOrd="0" presId="urn:microsoft.com/office/officeart/2005/8/layout/vList2"/>
    <dgm:cxn modelId="{7CE48530-6E51-4C0E-BAAA-8EDFD3DF2B6E}" type="presParOf" srcId="{56919F98-57C3-498E-AA92-B0F6028FD514}" destId="{82A51379-B42C-466C-9ABD-3D708FF3D46E}" srcOrd="10" destOrd="0" presId="urn:microsoft.com/office/officeart/2005/8/layout/vList2"/>
    <dgm:cxn modelId="{F4B5B348-9AE6-4BCF-B219-969AA9ACBF03}" type="presParOf" srcId="{56919F98-57C3-498E-AA92-B0F6028FD514}" destId="{DB0C029D-1D02-4151-B98F-3FC4A98201FB}" srcOrd="11" destOrd="0" presId="urn:microsoft.com/office/officeart/2005/8/layout/vList2"/>
    <dgm:cxn modelId="{021075E5-4221-4CA4-84EB-E46EA61C483B}" type="presParOf" srcId="{56919F98-57C3-498E-AA92-B0F6028FD514}" destId="{8CAB0CA1-F2D2-453D-A429-CB8EE48CE75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BB3117-9765-4349-B92C-33BEF787DBA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7A4C7E-5DB6-4626-83D0-22AF7A847FC8}">
      <dgm:prSet custT="1"/>
      <dgm:spPr/>
      <dgm:t>
        <a:bodyPr/>
        <a:lstStyle/>
        <a:p>
          <a:pPr>
            <a:buNone/>
          </a:pPr>
          <a:r>
            <a:rPr lang="fr-FR" sz="2400" b="1" u="none" dirty="0"/>
            <a:t>Comprendre, s’exprimer en utilisant une langue étrangère ou régionale </a:t>
          </a:r>
          <a:endParaRPr lang="en-US" sz="2400" u="none" dirty="0"/>
        </a:p>
      </dgm:t>
    </dgm:pt>
    <dgm:pt modelId="{507BC888-6EDB-4ECB-93B4-992CCD8223ED}" type="parTrans" cxnId="{8A796968-EF2C-4DA0-B289-909C95D72DA4}">
      <dgm:prSet/>
      <dgm:spPr/>
      <dgm:t>
        <a:bodyPr/>
        <a:lstStyle/>
        <a:p>
          <a:endParaRPr lang="en-US"/>
        </a:p>
      </dgm:t>
    </dgm:pt>
    <dgm:pt modelId="{95A63CC1-5DDD-48F8-A7D1-7CA453440F94}" type="sibTrans" cxnId="{8A796968-EF2C-4DA0-B289-909C95D72DA4}">
      <dgm:prSet/>
      <dgm:spPr/>
      <dgm:t>
        <a:bodyPr/>
        <a:lstStyle/>
        <a:p>
          <a:endParaRPr lang="en-US"/>
        </a:p>
      </dgm:t>
    </dgm:pt>
    <dgm:pt modelId="{B988A964-7F93-4219-B63F-55A38F7F820F}">
      <dgm:prSet custT="1"/>
      <dgm:spPr/>
      <dgm:t>
        <a:bodyPr/>
        <a:lstStyle/>
        <a:p>
          <a:pPr>
            <a:buNone/>
          </a:pPr>
          <a:r>
            <a:rPr lang="fr-FR" sz="1800" u="none" dirty="0"/>
            <a:t>Qu’est ce qu’on peut faire appréhender aux élèves à travers d’autres cultures, d’autres manières de comprendre le monde ?</a:t>
          </a:r>
          <a:r>
            <a:rPr lang="fr-FR" sz="1800" u="sng" dirty="0"/>
            <a:t> </a:t>
          </a:r>
          <a:endParaRPr lang="en-US" sz="1800" dirty="0"/>
        </a:p>
      </dgm:t>
    </dgm:pt>
    <dgm:pt modelId="{CC940381-963F-4CB9-AC17-70FE4892B761}" type="parTrans" cxnId="{EC39F45E-25AA-4137-AA92-D5AA05CD6B7B}">
      <dgm:prSet/>
      <dgm:spPr/>
      <dgm:t>
        <a:bodyPr/>
        <a:lstStyle/>
        <a:p>
          <a:endParaRPr lang="en-US"/>
        </a:p>
      </dgm:t>
    </dgm:pt>
    <dgm:pt modelId="{A3B863EF-FE90-4971-A90E-AC0FEC9A5510}" type="sibTrans" cxnId="{EC39F45E-25AA-4137-AA92-D5AA05CD6B7B}">
      <dgm:prSet/>
      <dgm:spPr/>
      <dgm:t>
        <a:bodyPr/>
        <a:lstStyle/>
        <a:p>
          <a:endParaRPr lang="en-US"/>
        </a:p>
      </dgm:t>
    </dgm:pt>
    <dgm:pt modelId="{83BBDB5D-758E-4394-9FCB-73E00FD0C3EE}">
      <dgm:prSet custT="1"/>
      <dgm:spPr/>
      <dgm:t>
        <a:bodyPr/>
        <a:lstStyle/>
        <a:p>
          <a:r>
            <a:rPr lang="fr-FR" sz="2400" b="1" dirty="0"/>
            <a:t>Sciences et technologie </a:t>
          </a:r>
          <a:endParaRPr lang="en-US" sz="2400" dirty="0"/>
        </a:p>
      </dgm:t>
    </dgm:pt>
    <dgm:pt modelId="{E6F66CEA-C56F-4E68-BE50-E56F605585FC}" type="parTrans" cxnId="{EBB82619-CB0F-41CE-804F-51A76898AA41}">
      <dgm:prSet/>
      <dgm:spPr/>
      <dgm:t>
        <a:bodyPr/>
        <a:lstStyle/>
        <a:p>
          <a:endParaRPr lang="en-US"/>
        </a:p>
      </dgm:t>
    </dgm:pt>
    <dgm:pt modelId="{EF1D725D-AEDC-4065-BAEB-A4DD3705410F}" type="sibTrans" cxnId="{EBB82619-CB0F-41CE-804F-51A76898AA41}">
      <dgm:prSet/>
      <dgm:spPr/>
      <dgm:t>
        <a:bodyPr/>
        <a:lstStyle/>
        <a:p>
          <a:endParaRPr lang="en-US"/>
        </a:p>
      </dgm:t>
    </dgm:pt>
    <dgm:pt modelId="{60089399-D647-4DFE-B720-4F77A227C8BA}">
      <dgm:prSet custT="1"/>
      <dgm:spPr/>
      <dgm:t>
        <a:bodyPr/>
        <a:lstStyle/>
        <a:p>
          <a:pPr>
            <a:buNone/>
          </a:pPr>
          <a:r>
            <a:rPr lang="fr-FR" sz="1800" u="none" dirty="0"/>
            <a:t>Que peut-on argumenter et distinguer ?</a:t>
          </a:r>
        </a:p>
        <a:p>
          <a:pPr>
            <a:buNone/>
          </a:pPr>
          <a:endParaRPr lang="en-US" sz="1800" dirty="0"/>
        </a:p>
      </dgm:t>
    </dgm:pt>
    <dgm:pt modelId="{C8F4CB09-5536-4FD2-8BDE-43B073F41DEB}" type="parTrans" cxnId="{AED54423-15B7-4CB1-BCAA-DDB4A0EB72E1}">
      <dgm:prSet/>
      <dgm:spPr/>
      <dgm:t>
        <a:bodyPr/>
        <a:lstStyle/>
        <a:p>
          <a:endParaRPr lang="en-US"/>
        </a:p>
      </dgm:t>
    </dgm:pt>
    <dgm:pt modelId="{F15BFEC1-4E46-4DBD-A9FF-CA58D7987FF5}" type="sibTrans" cxnId="{AED54423-15B7-4CB1-BCAA-DDB4A0EB72E1}">
      <dgm:prSet/>
      <dgm:spPr/>
      <dgm:t>
        <a:bodyPr/>
        <a:lstStyle/>
        <a:p>
          <a:endParaRPr lang="en-US"/>
        </a:p>
      </dgm:t>
    </dgm:pt>
    <dgm:pt modelId="{90EF4F9C-3FC9-456F-B717-4BDA1A724394}">
      <dgm:prSet custT="1"/>
      <dgm:spPr/>
      <dgm:t>
        <a:bodyPr/>
        <a:lstStyle/>
        <a:p>
          <a:r>
            <a:rPr lang="en-US" sz="2400" dirty="0"/>
            <a:t>EMC</a:t>
          </a:r>
        </a:p>
      </dgm:t>
    </dgm:pt>
    <dgm:pt modelId="{A68864EC-1242-45C0-9CDB-2CCBF909669D}" type="parTrans" cxnId="{96504959-4E65-4483-A31B-26D10754220B}">
      <dgm:prSet/>
      <dgm:spPr/>
      <dgm:t>
        <a:bodyPr/>
        <a:lstStyle/>
        <a:p>
          <a:endParaRPr lang="en-US"/>
        </a:p>
      </dgm:t>
    </dgm:pt>
    <dgm:pt modelId="{5DB69347-213A-4D30-8A4A-7C3730DD9FF3}" type="sibTrans" cxnId="{96504959-4E65-4483-A31B-26D10754220B}">
      <dgm:prSet/>
      <dgm:spPr/>
      <dgm:t>
        <a:bodyPr/>
        <a:lstStyle/>
        <a:p>
          <a:endParaRPr lang="en-US"/>
        </a:p>
      </dgm:t>
    </dgm:pt>
    <dgm:pt modelId="{07A5F99A-D866-4B3C-9396-CFD6C2E93E2F}">
      <dgm:prSet custT="1"/>
      <dgm:spPr/>
      <dgm:t>
        <a:bodyPr/>
        <a:lstStyle/>
        <a:p>
          <a:pPr>
            <a:buNone/>
          </a:pPr>
          <a:r>
            <a:rPr lang="fr-FR" sz="1800" u="none" dirty="0"/>
            <a:t>A quelle type d’activités, les élèves peuvent améliorer leurs comportements ?</a:t>
          </a:r>
          <a:endParaRPr lang="en-US" sz="1800" u="none" dirty="0"/>
        </a:p>
      </dgm:t>
    </dgm:pt>
    <dgm:pt modelId="{49A4D684-E6E6-47CD-8BAD-9B760CE318B6}" type="parTrans" cxnId="{E89E054D-BD27-407E-AC9E-C1CAD4918B81}">
      <dgm:prSet/>
      <dgm:spPr/>
      <dgm:t>
        <a:bodyPr/>
        <a:lstStyle/>
        <a:p>
          <a:endParaRPr lang="en-US"/>
        </a:p>
      </dgm:t>
    </dgm:pt>
    <dgm:pt modelId="{7AA63653-C505-475E-B4C2-59D4B9FA089C}" type="sibTrans" cxnId="{E89E054D-BD27-407E-AC9E-C1CAD4918B81}">
      <dgm:prSet/>
      <dgm:spPr/>
      <dgm:t>
        <a:bodyPr/>
        <a:lstStyle/>
        <a:p>
          <a:endParaRPr lang="en-US"/>
        </a:p>
      </dgm:t>
    </dgm:pt>
    <dgm:pt modelId="{0F07EFF5-0BE5-42AC-BAA2-1B1D267373C1}">
      <dgm:prSet custT="1"/>
      <dgm:spPr/>
      <dgm:t>
        <a:bodyPr/>
        <a:lstStyle/>
        <a:p>
          <a:pPr>
            <a:buNone/>
          </a:pPr>
          <a:r>
            <a:rPr lang="fr-FR" sz="1800" u="none" dirty="0"/>
            <a:t>Sur quels objets peut-on faire un regard critique chez les élèves ?</a:t>
          </a:r>
          <a:endParaRPr lang="en-US" sz="1800" dirty="0"/>
        </a:p>
      </dgm:t>
    </dgm:pt>
    <dgm:pt modelId="{561909D9-E364-4589-AC4A-A2A808FC77CE}" type="parTrans" cxnId="{DD01F09E-F5D1-4AC7-8682-6F96A8EC4CF7}">
      <dgm:prSet/>
      <dgm:spPr/>
      <dgm:t>
        <a:bodyPr/>
        <a:lstStyle/>
        <a:p>
          <a:endParaRPr lang="fr-FR"/>
        </a:p>
      </dgm:t>
    </dgm:pt>
    <dgm:pt modelId="{93015B48-B95D-427D-B89B-7FFC94FD7284}" type="sibTrans" cxnId="{DD01F09E-F5D1-4AC7-8682-6F96A8EC4CF7}">
      <dgm:prSet/>
      <dgm:spPr/>
      <dgm:t>
        <a:bodyPr/>
        <a:lstStyle/>
        <a:p>
          <a:endParaRPr lang="fr-FR"/>
        </a:p>
      </dgm:t>
    </dgm:pt>
    <dgm:pt modelId="{4725C012-24DD-4E62-9AB1-84A63985BD92}" type="pres">
      <dgm:prSet presAssocID="{25BB3117-9765-4349-B92C-33BEF787DBA0}" presName="linear" presStyleCnt="0">
        <dgm:presLayoutVars>
          <dgm:animLvl val="lvl"/>
          <dgm:resizeHandles val="exact"/>
        </dgm:presLayoutVars>
      </dgm:prSet>
      <dgm:spPr/>
    </dgm:pt>
    <dgm:pt modelId="{B15E2392-1B78-4790-B161-988360C1BE68}" type="pres">
      <dgm:prSet presAssocID="{387A4C7E-5DB6-4626-83D0-22AF7A847FC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8BD0D76-6C5A-49A3-9EB4-819985A1B715}" type="pres">
      <dgm:prSet presAssocID="{95A63CC1-5DDD-48F8-A7D1-7CA453440F94}" presName="spacer" presStyleCnt="0"/>
      <dgm:spPr/>
    </dgm:pt>
    <dgm:pt modelId="{3E941B0B-2798-46E3-B33D-C7ED383462B0}" type="pres">
      <dgm:prSet presAssocID="{B988A964-7F93-4219-B63F-55A38F7F820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8961949-24B6-4F9C-91B9-F84FD245ED23}" type="pres">
      <dgm:prSet presAssocID="{A3B863EF-FE90-4971-A90E-AC0FEC9A5510}" presName="spacer" presStyleCnt="0"/>
      <dgm:spPr/>
    </dgm:pt>
    <dgm:pt modelId="{DB2664CC-1054-40A8-9E99-FF468F9F4648}" type="pres">
      <dgm:prSet presAssocID="{83BBDB5D-758E-4394-9FCB-73E00FD0C3E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1C27E43-8A1F-4619-B0CA-86AB03D8B518}" type="pres">
      <dgm:prSet presAssocID="{EF1D725D-AEDC-4065-BAEB-A4DD3705410F}" presName="spacer" presStyleCnt="0"/>
      <dgm:spPr/>
    </dgm:pt>
    <dgm:pt modelId="{45D8D19A-02E5-4A75-8FD9-121E5C34F5A1}" type="pres">
      <dgm:prSet presAssocID="{60089399-D647-4DFE-B720-4F77A227C8B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0964D9B-DDE0-4FAC-B0AE-F5985F769965}" type="pres">
      <dgm:prSet presAssocID="{F15BFEC1-4E46-4DBD-A9FF-CA58D7987FF5}" presName="spacer" presStyleCnt="0"/>
      <dgm:spPr/>
    </dgm:pt>
    <dgm:pt modelId="{1C8A65A9-C25D-443D-ABDA-7C2797157063}" type="pres">
      <dgm:prSet presAssocID="{0F07EFF5-0BE5-42AC-BAA2-1B1D267373C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964811F-F071-44E1-8557-66EB35E8F4A3}" type="pres">
      <dgm:prSet presAssocID="{93015B48-B95D-427D-B89B-7FFC94FD7284}" presName="spacer" presStyleCnt="0"/>
      <dgm:spPr/>
    </dgm:pt>
    <dgm:pt modelId="{1667C6C6-AC22-43EE-9071-F130966394B7}" type="pres">
      <dgm:prSet presAssocID="{90EF4F9C-3FC9-456F-B717-4BDA1A724394}" presName="parentText" presStyleLbl="node1" presStyleIdx="5" presStyleCnt="7" custLinFactY="6671" custLinFactNeighborX="8067" custLinFactNeighborY="100000">
        <dgm:presLayoutVars>
          <dgm:chMax val="0"/>
          <dgm:bulletEnabled val="1"/>
        </dgm:presLayoutVars>
      </dgm:prSet>
      <dgm:spPr/>
    </dgm:pt>
    <dgm:pt modelId="{51226999-D9A6-45CC-B39B-C60FDB5E803D}" type="pres">
      <dgm:prSet presAssocID="{5DB69347-213A-4D30-8A4A-7C3730DD9FF3}" presName="spacer" presStyleCnt="0"/>
      <dgm:spPr/>
    </dgm:pt>
    <dgm:pt modelId="{457E3E55-35FC-48F8-AE9E-0790A3E32B21}" type="pres">
      <dgm:prSet presAssocID="{07A5F99A-D866-4B3C-9396-CFD6C2E93E2F}" presName="parentText" presStyleLbl="node1" presStyleIdx="6" presStyleCnt="7" custLinFactNeighborX="-1370" custLinFactNeighborY="22720">
        <dgm:presLayoutVars>
          <dgm:chMax val="0"/>
          <dgm:bulletEnabled val="1"/>
        </dgm:presLayoutVars>
      </dgm:prSet>
      <dgm:spPr/>
    </dgm:pt>
  </dgm:ptLst>
  <dgm:cxnLst>
    <dgm:cxn modelId="{CBDAC700-19BC-4DE0-82B8-D511444C0365}" type="presOf" srcId="{25BB3117-9765-4349-B92C-33BEF787DBA0}" destId="{4725C012-24DD-4E62-9AB1-84A63985BD92}" srcOrd="0" destOrd="0" presId="urn:microsoft.com/office/officeart/2005/8/layout/vList2"/>
    <dgm:cxn modelId="{8DB8BB13-9BE4-4AE8-9CF4-F86709159B7F}" type="presOf" srcId="{83BBDB5D-758E-4394-9FCB-73E00FD0C3EE}" destId="{DB2664CC-1054-40A8-9E99-FF468F9F4648}" srcOrd="0" destOrd="0" presId="urn:microsoft.com/office/officeart/2005/8/layout/vList2"/>
    <dgm:cxn modelId="{EBB82619-CB0F-41CE-804F-51A76898AA41}" srcId="{25BB3117-9765-4349-B92C-33BEF787DBA0}" destId="{83BBDB5D-758E-4394-9FCB-73E00FD0C3EE}" srcOrd="2" destOrd="0" parTransId="{E6F66CEA-C56F-4E68-BE50-E56F605585FC}" sibTransId="{EF1D725D-AEDC-4065-BAEB-A4DD3705410F}"/>
    <dgm:cxn modelId="{AED54423-15B7-4CB1-BCAA-DDB4A0EB72E1}" srcId="{25BB3117-9765-4349-B92C-33BEF787DBA0}" destId="{60089399-D647-4DFE-B720-4F77A227C8BA}" srcOrd="3" destOrd="0" parTransId="{C8F4CB09-5536-4FD2-8BDE-43B073F41DEB}" sibTransId="{F15BFEC1-4E46-4DBD-A9FF-CA58D7987FF5}"/>
    <dgm:cxn modelId="{EC39F45E-25AA-4137-AA92-D5AA05CD6B7B}" srcId="{25BB3117-9765-4349-B92C-33BEF787DBA0}" destId="{B988A964-7F93-4219-B63F-55A38F7F820F}" srcOrd="1" destOrd="0" parTransId="{CC940381-963F-4CB9-AC17-70FE4892B761}" sibTransId="{A3B863EF-FE90-4971-A90E-AC0FEC9A5510}"/>
    <dgm:cxn modelId="{852DC960-0383-49D6-9CBF-44CACAC1B691}" type="presOf" srcId="{B988A964-7F93-4219-B63F-55A38F7F820F}" destId="{3E941B0B-2798-46E3-B33D-C7ED383462B0}" srcOrd="0" destOrd="0" presId="urn:microsoft.com/office/officeart/2005/8/layout/vList2"/>
    <dgm:cxn modelId="{8A796968-EF2C-4DA0-B289-909C95D72DA4}" srcId="{25BB3117-9765-4349-B92C-33BEF787DBA0}" destId="{387A4C7E-5DB6-4626-83D0-22AF7A847FC8}" srcOrd="0" destOrd="0" parTransId="{507BC888-6EDB-4ECB-93B4-992CCD8223ED}" sibTransId="{95A63CC1-5DDD-48F8-A7D1-7CA453440F94}"/>
    <dgm:cxn modelId="{CF73B36B-C0A1-4DDC-B775-72BD917D0A53}" type="presOf" srcId="{07A5F99A-D866-4B3C-9396-CFD6C2E93E2F}" destId="{457E3E55-35FC-48F8-AE9E-0790A3E32B21}" srcOrd="0" destOrd="0" presId="urn:microsoft.com/office/officeart/2005/8/layout/vList2"/>
    <dgm:cxn modelId="{E89E054D-BD27-407E-AC9E-C1CAD4918B81}" srcId="{25BB3117-9765-4349-B92C-33BEF787DBA0}" destId="{07A5F99A-D866-4B3C-9396-CFD6C2E93E2F}" srcOrd="6" destOrd="0" parTransId="{49A4D684-E6E6-47CD-8BAD-9B760CE318B6}" sibTransId="{7AA63653-C505-475E-B4C2-59D4B9FA089C}"/>
    <dgm:cxn modelId="{96504959-4E65-4483-A31B-26D10754220B}" srcId="{25BB3117-9765-4349-B92C-33BEF787DBA0}" destId="{90EF4F9C-3FC9-456F-B717-4BDA1A724394}" srcOrd="5" destOrd="0" parTransId="{A68864EC-1242-45C0-9CDB-2CCBF909669D}" sibTransId="{5DB69347-213A-4D30-8A4A-7C3730DD9FF3}"/>
    <dgm:cxn modelId="{7FD6347D-820C-417C-AFD7-9DFEAA9531E3}" type="presOf" srcId="{60089399-D647-4DFE-B720-4F77A227C8BA}" destId="{45D8D19A-02E5-4A75-8FD9-121E5C34F5A1}" srcOrd="0" destOrd="0" presId="urn:microsoft.com/office/officeart/2005/8/layout/vList2"/>
    <dgm:cxn modelId="{DD01F09E-F5D1-4AC7-8682-6F96A8EC4CF7}" srcId="{25BB3117-9765-4349-B92C-33BEF787DBA0}" destId="{0F07EFF5-0BE5-42AC-BAA2-1B1D267373C1}" srcOrd="4" destOrd="0" parTransId="{561909D9-E364-4589-AC4A-A2A808FC77CE}" sibTransId="{93015B48-B95D-427D-B89B-7FFC94FD7284}"/>
    <dgm:cxn modelId="{F8D4E5AD-51A0-452E-98F3-DF7543EEB158}" type="presOf" srcId="{0F07EFF5-0BE5-42AC-BAA2-1B1D267373C1}" destId="{1C8A65A9-C25D-443D-ABDA-7C2797157063}" srcOrd="0" destOrd="0" presId="urn:microsoft.com/office/officeart/2005/8/layout/vList2"/>
    <dgm:cxn modelId="{599EDFC8-8C07-4BEF-8767-5955CC3E31C4}" type="presOf" srcId="{90EF4F9C-3FC9-456F-B717-4BDA1A724394}" destId="{1667C6C6-AC22-43EE-9071-F130966394B7}" srcOrd="0" destOrd="0" presId="urn:microsoft.com/office/officeart/2005/8/layout/vList2"/>
    <dgm:cxn modelId="{042B6FE6-1E6D-4C37-B9F0-60C2FA09A762}" type="presOf" srcId="{387A4C7E-5DB6-4626-83D0-22AF7A847FC8}" destId="{B15E2392-1B78-4790-B161-988360C1BE68}" srcOrd="0" destOrd="0" presId="urn:microsoft.com/office/officeart/2005/8/layout/vList2"/>
    <dgm:cxn modelId="{07A5F9FB-7047-4B8B-A74E-B522A09ACF74}" type="presParOf" srcId="{4725C012-24DD-4E62-9AB1-84A63985BD92}" destId="{B15E2392-1B78-4790-B161-988360C1BE68}" srcOrd="0" destOrd="0" presId="urn:microsoft.com/office/officeart/2005/8/layout/vList2"/>
    <dgm:cxn modelId="{1C6ACD52-8391-43C6-9984-0EFBA9EEDF0A}" type="presParOf" srcId="{4725C012-24DD-4E62-9AB1-84A63985BD92}" destId="{A8BD0D76-6C5A-49A3-9EB4-819985A1B715}" srcOrd="1" destOrd="0" presId="urn:microsoft.com/office/officeart/2005/8/layout/vList2"/>
    <dgm:cxn modelId="{C51C0468-6ACE-4EC4-8F10-92CEB22403C8}" type="presParOf" srcId="{4725C012-24DD-4E62-9AB1-84A63985BD92}" destId="{3E941B0B-2798-46E3-B33D-C7ED383462B0}" srcOrd="2" destOrd="0" presId="urn:microsoft.com/office/officeart/2005/8/layout/vList2"/>
    <dgm:cxn modelId="{00274211-6D82-47CD-B843-F51025F325A1}" type="presParOf" srcId="{4725C012-24DD-4E62-9AB1-84A63985BD92}" destId="{38961949-24B6-4F9C-91B9-F84FD245ED23}" srcOrd="3" destOrd="0" presId="urn:microsoft.com/office/officeart/2005/8/layout/vList2"/>
    <dgm:cxn modelId="{5543AED7-AB51-492C-ACC4-B2499415C73B}" type="presParOf" srcId="{4725C012-24DD-4E62-9AB1-84A63985BD92}" destId="{DB2664CC-1054-40A8-9E99-FF468F9F4648}" srcOrd="4" destOrd="0" presId="urn:microsoft.com/office/officeart/2005/8/layout/vList2"/>
    <dgm:cxn modelId="{DA380F32-0875-49A6-BDFE-C9310EB590A7}" type="presParOf" srcId="{4725C012-24DD-4E62-9AB1-84A63985BD92}" destId="{C1C27E43-8A1F-4619-B0CA-86AB03D8B518}" srcOrd="5" destOrd="0" presId="urn:microsoft.com/office/officeart/2005/8/layout/vList2"/>
    <dgm:cxn modelId="{9D640985-2E5F-4645-A26A-ADAD4C590986}" type="presParOf" srcId="{4725C012-24DD-4E62-9AB1-84A63985BD92}" destId="{45D8D19A-02E5-4A75-8FD9-121E5C34F5A1}" srcOrd="6" destOrd="0" presId="urn:microsoft.com/office/officeart/2005/8/layout/vList2"/>
    <dgm:cxn modelId="{22D9B6BB-B253-48EB-8C4F-FD2A3E751E46}" type="presParOf" srcId="{4725C012-24DD-4E62-9AB1-84A63985BD92}" destId="{20964D9B-DDE0-4FAC-B0AE-F5985F769965}" srcOrd="7" destOrd="0" presId="urn:microsoft.com/office/officeart/2005/8/layout/vList2"/>
    <dgm:cxn modelId="{F06F3F2B-1127-41E2-8B0E-786CB2504EC6}" type="presParOf" srcId="{4725C012-24DD-4E62-9AB1-84A63985BD92}" destId="{1C8A65A9-C25D-443D-ABDA-7C2797157063}" srcOrd="8" destOrd="0" presId="urn:microsoft.com/office/officeart/2005/8/layout/vList2"/>
    <dgm:cxn modelId="{B48C212A-5C8E-4E94-9DEB-E2963166A16D}" type="presParOf" srcId="{4725C012-24DD-4E62-9AB1-84A63985BD92}" destId="{7964811F-F071-44E1-8557-66EB35E8F4A3}" srcOrd="9" destOrd="0" presId="urn:microsoft.com/office/officeart/2005/8/layout/vList2"/>
    <dgm:cxn modelId="{B30D7F88-A341-469D-B491-5B510DD5A975}" type="presParOf" srcId="{4725C012-24DD-4E62-9AB1-84A63985BD92}" destId="{1667C6C6-AC22-43EE-9071-F130966394B7}" srcOrd="10" destOrd="0" presId="urn:microsoft.com/office/officeart/2005/8/layout/vList2"/>
    <dgm:cxn modelId="{1912FFFF-F60A-4E82-AC0B-D43C907C3DB9}" type="presParOf" srcId="{4725C012-24DD-4E62-9AB1-84A63985BD92}" destId="{51226999-D9A6-45CC-B39B-C60FDB5E803D}" srcOrd="11" destOrd="0" presId="urn:microsoft.com/office/officeart/2005/8/layout/vList2"/>
    <dgm:cxn modelId="{C5F28E28-3A69-46FD-A40A-8EC2C852A177}" type="presParOf" srcId="{4725C012-24DD-4E62-9AB1-84A63985BD92}" destId="{457E3E55-35FC-48F8-AE9E-0790A3E32B2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BB3117-9765-4349-B92C-33BEF787DBA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BBDB5D-758E-4394-9FCB-73E00FD0C3EE}">
      <dgm:prSet custT="1"/>
      <dgm:spPr/>
      <dgm:t>
        <a:bodyPr/>
        <a:lstStyle/>
        <a:p>
          <a:r>
            <a:rPr lang="en-US" sz="2400" dirty="0"/>
            <a:t>Histoire /Géographie</a:t>
          </a:r>
        </a:p>
      </dgm:t>
    </dgm:pt>
    <dgm:pt modelId="{E6F66CEA-C56F-4E68-BE50-E56F605585FC}" type="parTrans" cxnId="{EBB82619-CB0F-41CE-804F-51A76898AA41}">
      <dgm:prSet/>
      <dgm:spPr/>
      <dgm:t>
        <a:bodyPr/>
        <a:lstStyle/>
        <a:p>
          <a:endParaRPr lang="en-US"/>
        </a:p>
      </dgm:t>
    </dgm:pt>
    <dgm:pt modelId="{EF1D725D-AEDC-4065-BAEB-A4DD3705410F}" type="sibTrans" cxnId="{EBB82619-CB0F-41CE-804F-51A76898AA41}">
      <dgm:prSet/>
      <dgm:spPr/>
      <dgm:t>
        <a:bodyPr/>
        <a:lstStyle/>
        <a:p>
          <a:endParaRPr lang="en-US"/>
        </a:p>
      </dgm:t>
    </dgm:pt>
    <dgm:pt modelId="{60089399-D647-4DFE-B720-4F77A227C8BA}">
      <dgm:prSet custT="1"/>
      <dgm:spPr/>
      <dgm:t>
        <a:bodyPr/>
        <a:lstStyle/>
        <a:p>
          <a:r>
            <a:rPr lang="fr-FR" sz="1800" noProof="0" dirty="0"/>
            <a:t>Quelles</a:t>
          </a:r>
          <a:r>
            <a:rPr lang="en-US" sz="1800" dirty="0"/>
            <a:t> parties du </a:t>
          </a:r>
          <a:r>
            <a:rPr lang="fr-FR" sz="1800" noProof="0" dirty="0"/>
            <a:t>programme</a:t>
          </a:r>
          <a:r>
            <a:rPr lang="en-US" sz="1800" dirty="0"/>
            <a:t> </a:t>
          </a:r>
          <a:r>
            <a:rPr lang="fr-FR" sz="1800" noProof="0" dirty="0"/>
            <a:t>sont</a:t>
          </a:r>
          <a:r>
            <a:rPr lang="en-US" sz="1800" dirty="0"/>
            <a:t> </a:t>
          </a:r>
          <a:r>
            <a:rPr lang="fr-CD" sz="1800" noProof="0" dirty="0"/>
            <a:t>particulièrement</a:t>
          </a:r>
          <a:r>
            <a:rPr lang="en-US" sz="1800" dirty="0"/>
            <a:t> </a:t>
          </a:r>
          <a:r>
            <a:rPr lang="fr-FR" sz="1800" noProof="0" dirty="0"/>
            <a:t>liées</a:t>
          </a:r>
          <a:r>
            <a:rPr lang="en-US" sz="1800" dirty="0"/>
            <a:t> à </a:t>
          </a:r>
          <a:r>
            <a:rPr lang="fr-FR" sz="1800" noProof="0" dirty="0"/>
            <a:t>ce</a:t>
          </a:r>
          <a:r>
            <a:rPr lang="en-US" sz="1800" dirty="0"/>
            <a:t> </a:t>
          </a:r>
          <a:r>
            <a:rPr lang="fr-FR" sz="1800" noProof="0" dirty="0"/>
            <a:t>thème</a:t>
          </a:r>
          <a:r>
            <a:rPr lang="en-US" sz="1800" dirty="0"/>
            <a:t> ?</a:t>
          </a:r>
        </a:p>
      </dgm:t>
    </dgm:pt>
    <dgm:pt modelId="{C8F4CB09-5536-4FD2-8BDE-43B073F41DEB}" type="parTrans" cxnId="{AED54423-15B7-4CB1-BCAA-DDB4A0EB72E1}">
      <dgm:prSet/>
      <dgm:spPr/>
      <dgm:t>
        <a:bodyPr/>
        <a:lstStyle/>
        <a:p>
          <a:endParaRPr lang="en-US"/>
        </a:p>
      </dgm:t>
    </dgm:pt>
    <dgm:pt modelId="{F15BFEC1-4E46-4DBD-A9FF-CA58D7987FF5}" type="sibTrans" cxnId="{AED54423-15B7-4CB1-BCAA-DDB4A0EB72E1}">
      <dgm:prSet/>
      <dgm:spPr/>
      <dgm:t>
        <a:bodyPr/>
        <a:lstStyle/>
        <a:p>
          <a:endParaRPr lang="en-US"/>
        </a:p>
      </dgm:t>
    </dgm:pt>
    <dgm:pt modelId="{90EF4F9C-3FC9-456F-B717-4BDA1A724394}">
      <dgm:prSet custT="1"/>
      <dgm:spPr/>
      <dgm:t>
        <a:bodyPr/>
        <a:lstStyle/>
        <a:p>
          <a:pPr>
            <a:buNone/>
          </a:pPr>
          <a:r>
            <a:rPr lang="fr-FR" sz="2400" noProof="0" dirty="0"/>
            <a:t>Mathématiques</a:t>
          </a:r>
        </a:p>
      </dgm:t>
    </dgm:pt>
    <dgm:pt modelId="{A68864EC-1242-45C0-9CDB-2CCBF909669D}" type="parTrans" cxnId="{96504959-4E65-4483-A31B-26D10754220B}">
      <dgm:prSet/>
      <dgm:spPr/>
      <dgm:t>
        <a:bodyPr/>
        <a:lstStyle/>
        <a:p>
          <a:endParaRPr lang="en-US"/>
        </a:p>
      </dgm:t>
    </dgm:pt>
    <dgm:pt modelId="{5DB69347-213A-4D30-8A4A-7C3730DD9FF3}" type="sibTrans" cxnId="{96504959-4E65-4483-A31B-26D10754220B}">
      <dgm:prSet/>
      <dgm:spPr/>
      <dgm:t>
        <a:bodyPr/>
        <a:lstStyle/>
        <a:p>
          <a:endParaRPr lang="en-US"/>
        </a:p>
      </dgm:t>
    </dgm:pt>
    <dgm:pt modelId="{8390E654-0C25-4253-8BA0-10CA853EEC92}">
      <dgm:prSet custT="1"/>
      <dgm:spPr/>
      <dgm:t>
        <a:bodyPr/>
        <a:lstStyle/>
        <a:p>
          <a:r>
            <a:rPr lang="fr-FR" sz="2400" b="1" dirty="0"/>
            <a:t>Enseignements artistiques   </a:t>
          </a:r>
          <a:endParaRPr lang="en-US" sz="2400" dirty="0"/>
        </a:p>
      </dgm:t>
    </dgm:pt>
    <dgm:pt modelId="{9500602E-4DD3-4464-A310-35895EE552AD}" type="parTrans" cxnId="{9F4FB716-11CE-46F7-A68A-EC02D46AA018}">
      <dgm:prSet/>
      <dgm:spPr/>
      <dgm:t>
        <a:bodyPr/>
        <a:lstStyle/>
        <a:p>
          <a:endParaRPr lang="fr-FR"/>
        </a:p>
      </dgm:t>
    </dgm:pt>
    <dgm:pt modelId="{4CD31B6B-6270-4DF6-B8FD-B18657E5D56A}" type="sibTrans" cxnId="{9F4FB716-11CE-46F7-A68A-EC02D46AA018}">
      <dgm:prSet/>
      <dgm:spPr/>
      <dgm:t>
        <a:bodyPr/>
        <a:lstStyle/>
        <a:p>
          <a:endParaRPr lang="fr-FR"/>
        </a:p>
      </dgm:t>
    </dgm:pt>
    <dgm:pt modelId="{945EE20C-A83B-4EC0-8A3E-83A7A2799742}">
      <dgm:prSet custT="1"/>
      <dgm:spPr/>
      <dgm:t>
        <a:bodyPr/>
        <a:lstStyle/>
        <a:p>
          <a:r>
            <a:rPr lang="fr-FR" sz="1800" u="none" dirty="0"/>
            <a:t>A quel type de support les élèves peuvent-ils être sensibilisé ?</a:t>
          </a:r>
        </a:p>
      </dgm:t>
    </dgm:pt>
    <dgm:pt modelId="{08AE9EC8-1E2E-40E4-9622-31266CB1BF8A}" type="parTrans" cxnId="{60928059-5048-4AE8-BC5E-40969F548F60}">
      <dgm:prSet/>
      <dgm:spPr/>
      <dgm:t>
        <a:bodyPr/>
        <a:lstStyle/>
        <a:p>
          <a:endParaRPr lang="fr-FR"/>
        </a:p>
      </dgm:t>
    </dgm:pt>
    <dgm:pt modelId="{601FCB1E-E195-4F3A-91E0-06B0BFEA7E07}" type="sibTrans" cxnId="{60928059-5048-4AE8-BC5E-40969F548F60}">
      <dgm:prSet/>
      <dgm:spPr/>
      <dgm:t>
        <a:bodyPr/>
        <a:lstStyle/>
        <a:p>
          <a:endParaRPr lang="fr-FR"/>
        </a:p>
      </dgm:t>
    </dgm:pt>
    <dgm:pt modelId="{7AA19E9E-2281-44C4-84CA-FF66465BED18}">
      <dgm:prSet custT="1"/>
      <dgm:spPr/>
      <dgm:t>
        <a:bodyPr/>
        <a:lstStyle/>
        <a:p>
          <a:r>
            <a:rPr lang="fr-FR" sz="1800" noProof="0" dirty="0"/>
            <a:t>Quel domaine</a:t>
          </a:r>
          <a:r>
            <a:rPr lang="en-US" sz="1800" dirty="0"/>
            <a:t> du </a:t>
          </a:r>
          <a:r>
            <a:rPr lang="fr-FR" sz="1800" noProof="0" dirty="0"/>
            <a:t>programme</a:t>
          </a:r>
          <a:r>
            <a:rPr lang="en-US" sz="1800" dirty="0"/>
            <a:t> </a:t>
          </a:r>
          <a:r>
            <a:rPr lang="en-US" sz="1800" dirty="0" err="1"/>
            <a:t>est</a:t>
          </a:r>
          <a:r>
            <a:rPr lang="en-US" sz="1800" dirty="0"/>
            <a:t> </a:t>
          </a:r>
          <a:r>
            <a:rPr lang="fr-CD" sz="1800" noProof="0" dirty="0"/>
            <a:t>particulièrement</a:t>
          </a:r>
          <a:r>
            <a:rPr lang="en-US" sz="1800" dirty="0"/>
            <a:t> </a:t>
          </a:r>
          <a:r>
            <a:rPr lang="fr-FR" sz="1800" noProof="0" dirty="0"/>
            <a:t>liée</a:t>
          </a:r>
          <a:r>
            <a:rPr lang="en-US" sz="1800" dirty="0"/>
            <a:t> à </a:t>
          </a:r>
          <a:r>
            <a:rPr lang="fr-FR" sz="1800" noProof="0" dirty="0"/>
            <a:t>ce</a:t>
          </a:r>
          <a:r>
            <a:rPr lang="en-US" sz="1800" dirty="0"/>
            <a:t> </a:t>
          </a:r>
          <a:r>
            <a:rPr lang="fr-FR" sz="1800" noProof="0" dirty="0"/>
            <a:t>thème</a:t>
          </a:r>
          <a:r>
            <a:rPr lang="en-US" sz="1800" dirty="0"/>
            <a:t> ?</a:t>
          </a:r>
        </a:p>
      </dgm:t>
    </dgm:pt>
    <dgm:pt modelId="{A2663956-99C1-4BC0-B6AA-35C315A66D16}" type="parTrans" cxnId="{A2F49FF0-8076-42D6-BACF-AE87FF90DEBC}">
      <dgm:prSet/>
      <dgm:spPr/>
      <dgm:t>
        <a:bodyPr/>
        <a:lstStyle/>
        <a:p>
          <a:endParaRPr lang="fr-FR"/>
        </a:p>
      </dgm:t>
    </dgm:pt>
    <dgm:pt modelId="{562EDC91-6087-4833-B6E9-9B9AA3E0E3E9}" type="sibTrans" cxnId="{A2F49FF0-8076-42D6-BACF-AE87FF90DEBC}">
      <dgm:prSet/>
      <dgm:spPr/>
      <dgm:t>
        <a:bodyPr/>
        <a:lstStyle/>
        <a:p>
          <a:endParaRPr lang="fr-FR"/>
        </a:p>
      </dgm:t>
    </dgm:pt>
    <dgm:pt modelId="{4725C012-24DD-4E62-9AB1-84A63985BD92}" type="pres">
      <dgm:prSet presAssocID="{25BB3117-9765-4349-B92C-33BEF787DBA0}" presName="linear" presStyleCnt="0">
        <dgm:presLayoutVars>
          <dgm:animLvl val="lvl"/>
          <dgm:resizeHandles val="exact"/>
        </dgm:presLayoutVars>
      </dgm:prSet>
      <dgm:spPr/>
    </dgm:pt>
    <dgm:pt modelId="{9BECE4D9-09E7-4E5D-BE12-298E234A242E}" type="pres">
      <dgm:prSet presAssocID="{8390E654-0C25-4253-8BA0-10CA853EEC9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777C297-B29C-4F74-8DD1-9281A072EBCA}" type="pres">
      <dgm:prSet presAssocID="{4CD31B6B-6270-4DF6-B8FD-B18657E5D56A}" presName="spacer" presStyleCnt="0"/>
      <dgm:spPr/>
    </dgm:pt>
    <dgm:pt modelId="{7D2CF69C-042C-4C9B-8609-EA682FE0D248}" type="pres">
      <dgm:prSet presAssocID="{945EE20C-A83B-4EC0-8A3E-83A7A279974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FDB50E7-4821-4562-939D-316099CDCCF6}" type="pres">
      <dgm:prSet presAssocID="{601FCB1E-E195-4F3A-91E0-06B0BFEA7E07}" presName="spacer" presStyleCnt="0"/>
      <dgm:spPr/>
    </dgm:pt>
    <dgm:pt modelId="{DB2664CC-1054-40A8-9E99-FF468F9F4648}" type="pres">
      <dgm:prSet presAssocID="{83BBDB5D-758E-4394-9FCB-73E00FD0C3E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1C27E43-8A1F-4619-B0CA-86AB03D8B518}" type="pres">
      <dgm:prSet presAssocID="{EF1D725D-AEDC-4065-BAEB-A4DD3705410F}" presName="spacer" presStyleCnt="0"/>
      <dgm:spPr/>
    </dgm:pt>
    <dgm:pt modelId="{45D8D19A-02E5-4A75-8FD9-121E5C34F5A1}" type="pres">
      <dgm:prSet presAssocID="{60089399-D647-4DFE-B720-4F77A227C8BA}" presName="parentText" presStyleLbl="node1" presStyleIdx="3" presStyleCnt="6" custLinFactNeighborY="-54273">
        <dgm:presLayoutVars>
          <dgm:chMax val="0"/>
          <dgm:bulletEnabled val="1"/>
        </dgm:presLayoutVars>
      </dgm:prSet>
      <dgm:spPr/>
    </dgm:pt>
    <dgm:pt modelId="{20964D9B-DDE0-4FAC-B0AE-F5985F769965}" type="pres">
      <dgm:prSet presAssocID="{F15BFEC1-4E46-4DBD-A9FF-CA58D7987FF5}" presName="spacer" presStyleCnt="0"/>
      <dgm:spPr/>
    </dgm:pt>
    <dgm:pt modelId="{1667C6C6-AC22-43EE-9071-F130966394B7}" type="pres">
      <dgm:prSet presAssocID="{90EF4F9C-3FC9-456F-B717-4BDA1A724394}" presName="parentText" presStyleLbl="node1" presStyleIdx="4" presStyleCnt="6" custLinFactNeighborY="34121">
        <dgm:presLayoutVars>
          <dgm:chMax val="0"/>
          <dgm:bulletEnabled val="1"/>
        </dgm:presLayoutVars>
      </dgm:prSet>
      <dgm:spPr/>
    </dgm:pt>
    <dgm:pt modelId="{51226999-D9A6-45CC-B39B-C60FDB5E803D}" type="pres">
      <dgm:prSet presAssocID="{5DB69347-213A-4D30-8A4A-7C3730DD9FF3}" presName="spacer" presStyleCnt="0"/>
      <dgm:spPr/>
    </dgm:pt>
    <dgm:pt modelId="{F462D072-02C3-4222-9842-E47961A3AFA6}" type="pres">
      <dgm:prSet presAssocID="{7AA19E9E-2281-44C4-84CA-FF66465BED1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BDAC700-19BC-4DE0-82B8-D511444C0365}" type="presOf" srcId="{25BB3117-9765-4349-B92C-33BEF787DBA0}" destId="{4725C012-24DD-4E62-9AB1-84A63985BD92}" srcOrd="0" destOrd="0" presId="urn:microsoft.com/office/officeart/2005/8/layout/vList2"/>
    <dgm:cxn modelId="{8DB8BB13-9BE4-4AE8-9CF4-F86709159B7F}" type="presOf" srcId="{83BBDB5D-758E-4394-9FCB-73E00FD0C3EE}" destId="{DB2664CC-1054-40A8-9E99-FF468F9F4648}" srcOrd="0" destOrd="0" presId="urn:microsoft.com/office/officeart/2005/8/layout/vList2"/>
    <dgm:cxn modelId="{9F4FB716-11CE-46F7-A68A-EC02D46AA018}" srcId="{25BB3117-9765-4349-B92C-33BEF787DBA0}" destId="{8390E654-0C25-4253-8BA0-10CA853EEC92}" srcOrd="0" destOrd="0" parTransId="{9500602E-4DD3-4464-A310-35895EE552AD}" sibTransId="{4CD31B6B-6270-4DF6-B8FD-B18657E5D56A}"/>
    <dgm:cxn modelId="{EBB82619-CB0F-41CE-804F-51A76898AA41}" srcId="{25BB3117-9765-4349-B92C-33BEF787DBA0}" destId="{83BBDB5D-758E-4394-9FCB-73E00FD0C3EE}" srcOrd="2" destOrd="0" parTransId="{E6F66CEA-C56F-4E68-BE50-E56F605585FC}" sibTransId="{EF1D725D-AEDC-4065-BAEB-A4DD3705410F}"/>
    <dgm:cxn modelId="{AED54423-15B7-4CB1-BCAA-DDB4A0EB72E1}" srcId="{25BB3117-9765-4349-B92C-33BEF787DBA0}" destId="{60089399-D647-4DFE-B720-4F77A227C8BA}" srcOrd="3" destOrd="0" parTransId="{C8F4CB09-5536-4FD2-8BDE-43B073F41DEB}" sibTransId="{F15BFEC1-4E46-4DBD-A9FF-CA58D7987FF5}"/>
    <dgm:cxn modelId="{516AE758-501F-4470-891D-3796BC8D5CF9}" type="presOf" srcId="{945EE20C-A83B-4EC0-8A3E-83A7A2799742}" destId="{7D2CF69C-042C-4C9B-8609-EA682FE0D248}" srcOrd="0" destOrd="0" presId="urn:microsoft.com/office/officeart/2005/8/layout/vList2"/>
    <dgm:cxn modelId="{96504959-4E65-4483-A31B-26D10754220B}" srcId="{25BB3117-9765-4349-B92C-33BEF787DBA0}" destId="{90EF4F9C-3FC9-456F-B717-4BDA1A724394}" srcOrd="4" destOrd="0" parTransId="{A68864EC-1242-45C0-9CDB-2CCBF909669D}" sibTransId="{5DB69347-213A-4D30-8A4A-7C3730DD9FF3}"/>
    <dgm:cxn modelId="{60928059-5048-4AE8-BC5E-40969F548F60}" srcId="{25BB3117-9765-4349-B92C-33BEF787DBA0}" destId="{945EE20C-A83B-4EC0-8A3E-83A7A2799742}" srcOrd="1" destOrd="0" parTransId="{08AE9EC8-1E2E-40E4-9622-31266CB1BF8A}" sibTransId="{601FCB1E-E195-4F3A-91E0-06B0BFEA7E07}"/>
    <dgm:cxn modelId="{7FD6347D-820C-417C-AFD7-9DFEAA9531E3}" type="presOf" srcId="{60089399-D647-4DFE-B720-4F77A227C8BA}" destId="{45D8D19A-02E5-4A75-8FD9-121E5C34F5A1}" srcOrd="0" destOrd="0" presId="urn:microsoft.com/office/officeart/2005/8/layout/vList2"/>
    <dgm:cxn modelId="{29A5E897-6230-430E-8CC4-39875B4A5551}" type="presOf" srcId="{8390E654-0C25-4253-8BA0-10CA853EEC92}" destId="{9BECE4D9-09E7-4E5D-BE12-298E234A242E}" srcOrd="0" destOrd="0" presId="urn:microsoft.com/office/officeart/2005/8/layout/vList2"/>
    <dgm:cxn modelId="{2E0E319F-4B2B-4F6F-8D7A-3DB213727062}" type="presOf" srcId="{7AA19E9E-2281-44C4-84CA-FF66465BED18}" destId="{F462D072-02C3-4222-9842-E47961A3AFA6}" srcOrd="0" destOrd="0" presId="urn:microsoft.com/office/officeart/2005/8/layout/vList2"/>
    <dgm:cxn modelId="{599EDFC8-8C07-4BEF-8767-5955CC3E31C4}" type="presOf" srcId="{90EF4F9C-3FC9-456F-B717-4BDA1A724394}" destId="{1667C6C6-AC22-43EE-9071-F130966394B7}" srcOrd="0" destOrd="0" presId="urn:microsoft.com/office/officeart/2005/8/layout/vList2"/>
    <dgm:cxn modelId="{A2F49FF0-8076-42D6-BACF-AE87FF90DEBC}" srcId="{25BB3117-9765-4349-B92C-33BEF787DBA0}" destId="{7AA19E9E-2281-44C4-84CA-FF66465BED18}" srcOrd="5" destOrd="0" parTransId="{A2663956-99C1-4BC0-B6AA-35C315A66D16}" sibTransId="{562EDC91-6087-4833-B6E9-9B9AA3E0E3E9}"/>
    <dgm:cxn modelId="{7D64808C-D4A5-4A5D-9E85-A826EC0AF443}" type="presParOf" srcId="{4725C012-24DD-4E62-9AB1-84A63985BD92}" destId="{9BECE4D9-09E7-4E5D-BE12-298E234A242E}" srcOrd="0" destOrd="0" presId="urn:microsoft.com/office/officeart/2005/8/layout/vList2"/>
    <dgm:cxn modelId="{B19BD703-166E-4572-AEA2-D887B7C2739F}" type="presParOf" srcId="{4725C012-24DD-4E62-9AB1-84A63985BD92}" destId="{C777C297-B29C-4F74-8DD1-9281A072EBCA}" srcOrd="1" destOrd="0" presId="urn:microsoft.com/office/officeart/2005/8/layout/vList2"/>
    <dgm:cxn modelId="{FD58185F-3ECD-4816-A352-5345644B3D85}" type="presParOf" srcId="{4725C012-24DD-4E62-9AB1-84A63985BD92}" destId="{7D2CF69C-042C-4C9B-8609-EA682FE0D248}" srcOrd="2" destOrd="0" presId="urn:microsoft.com/office/officeart/2005/8/layout/vList2"/>
    <dgm:cxn modelId="{D30D98CF-09D2-4C97-AABF-864EEB8F6190}" type="presParOf" srcId="{4725C012-24DD-4E62-9AB1-84A63985BD92}" destId="{5FDB50E7-4821-4562-939D-316099CDCCF6}" srcOrd="3" destOrd="0" presId="urn:microsoft.com/office/officeart/2005/8/layout/vList2"/>
    <dgm:cxn modelId="{5543AED7-AB51-492C-ACC4-B2499415C73B}" type="presParOf" srcId="{4725C012-24DD-4E62-9AB1-84A63985BD92}" destId="{DB2664CC-1054-40A8-9E99-FF468F9F4648}" srcOrd="4" destOrd="0" presId="urn:microsoft.com/office/officeart/2005/8/layout/vList2"/>
    <dgm:cxn modelId="{DA380F32-0875-49A6-BDFE-C9310EB590A7}" type="presParOf" srcId="{4725C012-24DD-4E62-9AB1-84A63985BD92}" destId="{C1C27E43-8A1F-4619-B0CA-86AB03D8B518}" srcOrd="5" destOrd="0" presId="urn:microsoft.com/office/officeart/2005/8/layout/vList2"/>
    <dgm:cxn modelId="{9D640985-2E5F-4645-A26A-ADAD4C590986}" type="presParOf" srcId="{4725C012-24DD-4E62-9AB1-84A63985BD92}" destId="{45D8D19A-02E5-4A75-8FD9-121E5C34F5A1}" srcOrd="6" destOrd="0" presId="urn:microsoft.com/office/officeart/2005/8/layout/vList2"/>
    <dgm:cxn modelId="{22D9B6BB-B253-48EB-8C4F-FD2A3E751E46}" type="presParOf" srcId="{4725C012-24DD-4E62-9AB1-84A63985BD92}" destId="{20964D9B-DDE0-4FAC-B0AE-F5985F769965}" srcOrd="7" destOrd="0" presId="urn:microsoft.com/office/officeart/2005/8/layout/vList2"/>
    <dgm:cxn modelId="{B30D7F88-A341-469D-B491-5B510DD5A975}" type="presParOf" srcId="{4725C012-24DD-4E62-9AB1-84A63985BD92}" destId="{1667C6C6-AC22-43EE-9071-F130966394B7}" srcOrd="8" destOrd="0" presId="urn:microsoft.com/office/officeart/2005/8/layout/vList2"/>
    <dgm:cxn modelId="{1912FFFF-F60A-4E82-AC0B-D43C907C3DB9}" type="presParOf" srcId="{4725C012-24DD-4E62-9AB1-84A63985BD92}" destId="{51226999-D9A6-45CC-B39B-C60FDB5E803D}" srcOrd="9" destOrd="0" presId="urn:microsoft.com/office/officeart/2005/8/layout/vList2"/>
    <dgm:cxn modelId="{DF787281-4A3E-4C2D-8BF3-C97042D1FDC7}" type="presParOf" srcId="{4725C012-24DD-4E62-9AB1-84A63985BD92}" destId="{F462D072-02C3-4222-9842-E47961A3AFA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2392-1B78-4790-B161-988360C1BE68}">
      <dsp:nvSpPr>
        <dsp:cNvPr id="0" name=""/>
        <dsp:cNvSpPr/>
      </dsp:nvSpPr>
      <dsp:spPr>
        <a:xfrm>
          <a:off x="0" y="184249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Dans le domaine de l’écriture : </a:t>
          </a:r>
          <a:endParaRPr lang="en-US" sz="2400" kern="1200" dirty="0"/>
        </a:p>
      </dsp:txBody>
      <dsp:txXfrm>
        <a:off x="41465" y="225714"/>
        <a:ext cx="7756786" cy="766490"/>
      </dsp:txXfrm>
    </dsp:sp>
    <dsp:sp modelId="{3E941B0B-2798-46E3-B33D-C7ED383462B0}">
      <dsp:nvSpPr>
        <dsp:cNvPr id="0" name=""/>
        <dsp:cNvSpPr/>
      </dsp:nvSpPr>
      <dsp:spPr>
        <a:xfrm>
          <a:off x="0" y="1097029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Quel type d’exercice permet un enrichissement progressif du vocabulaire des élèves lié au développement durable ?</a:t>
          </a:r>
          <a:endParaRPr lang="en-US" sz="2200" kern="1200" dirty="0"/>
        </a:p>
      </dsp:txBody>
      <dsp:txXfrm>
        <a:off x="41465" y="1138494"/>
        <a:ext cx="7756786" cy="766490"/>
      </dsp:txXfrm>
    </dsp:sp>
    <dsp:sp modelId="{DB2664CC-1054-40A8-9E99-FF468F9F4648}">
      <dsp:nvSpPr>
        <dsp:cNvPr id="0" name=""/>
        <dsp:cNvSpPr/>
      </dsp:nvSpPr>
      <dsp:spPr>
        <a:xfrm>
          <a:off x="0" y="2009809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Dans le domaine des enseignements artistiques  : </a:t>
          </a:r>
          <a:endParaRPr lang="en-US" sz="2400" kern="1200" dirty="0"/>
        </a:p>
      </dsp:txBody>
      <dsp:txXfrm>
        <a:off x="41465" y="2051274"/>
        <a:ext cx="7756786" cy="766490"/>
      </dsp:txXfrm>
    </dsp:sp>
    <dsp:sp modelId="{45D8D19A-02E5-4A75-8FD9-121E5C34F5A1}">
      <dsp:nvSpPr>
        <dsp:cNvPr id="0" name=""/>
        <dsp:cNvSpPr/>
      </dsp:nvSpPr>
      <dsp:spPr>
        <a:xfrm>
          <a:off x="0" y="2922590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Dans le cadre d’une pédagogie de projet interdisciplinaire, quels questionnements sont susceptibles d’être abordés ?</a:t>
          </a:r>
          <a:endParaRPr lang="en-US" sz="2200" kern="1200" dirty="0"/>
        </a:p>
      </dsp:txBody>
      <dsp:txXfrm>
        <a:off x="41465" y="2964055"/>
        <a:ext cx="7756786" cy="766490"/>
      </dsp:txXfrm>
    </dsp:sp>
    <dsp:sp modelId="{1667C6C6-AC22-43EE-9071-F130966394B7}">
      <dsp:nvSpPr>
        <dsp:cNvPr id="0" name=""/>
        <dsp:cNvSpPr/>
      </dsp:nvSpPr>
      <dsp:spPr>
        <a:xfrm>
          <a:off x="0" y="3835370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Dans le domaine de l’EMC : </a:t>
          </a:r>
          <a:endParaRPr lang="en-US" sz="2400" kern="1200" dirty="0"/>
        </a:p>
      </dsp:txBody>
      <dsp:txXfrm>
        <a:off x="41465" y="3876835"/>
        <a:ext cx="7756786" cy="766490"/>
      </dsp:txXfrm>
    </dsp:sp>
    <dsp:sp modelId="{457E3E55-35FC-48F8-AE9E-0790A3E32B21}">
      <dsp:nvSpPr>
        <dsp:cNvPr id="0" name=""/>
        <dsp:cNvSpPr/>
      </dsp:nvSpPr>
      <dsp:spPr>
        <a:xfrm>
          <a:off x="0" y="4748150"/>
          <a:ext cx="7839716" cy="8494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Dans quel type d’actions mettre les élèves au contact de la société ?</a:t>
          </a:r>
          <a:endParaRPr lang="en-US" sz="2200" kern="1200" dirty="0"/>
        </a:p>
      </dsp:txBody>
      <dsp:txXfrm>
        <a:off x="41465" y="4789615"/>
        <a:ext cx="7756786" cy="766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DAAE6-14C2-4AEA-A637-B1F8426FB87A}">
      <dsp:nvSpPr>
        <dsp:cNvPr id="0" name=""/>
        <dsp:cNvSpPr/>
      </dsp:nvSpPr>
      <dsp:spPr>
        <a:xfrm>
          <a:off x="0" y="114359"/>
          <a:ext cx="9728070" cy="6976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Dans le domaine de questionner le monde : </a:t>
          </a:r>
          <a:endParaRPr lang="en-US" sz="2400" b="1" kern="1200" dirty="0"/>
        </a:p>
      </dsp:txBody>
      <dsp:txXfrm>
        <a:off x="34055" y="148414"/>
        <a:ext cx="9659960" cy="629502"/>
      </dsp:txXfrm>
    </dsp:sp>
    <dsp:sp modelId="{4CB7E750-B123-4EA3-A996-FB9EF253AACA}">
      <dsp:nvSpPr>
        <dsp:cNvPr id="0" name=""/>
        <dsp:cNvSpPr/>
      </dsp:nvSpPr>
      <dsp:spPr>
        <a:xfrm>
          <a:off x="0" y="863812"/>
          <a:ext cx="9728070" cy="69761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Relier les états liquide et solide de l’eau. À quels phénomènes ? </a:t>
          </a:r>
          <a:endParaRPr lang="en-US" sz="1800" kern="1200" dirty="0"/>
        </a:p>
      </dsp:txBody>
      <dsp:txXfrm>
        <a:off x="34055" y="897867"/>
        <a:ext cx="9659960" cy="629502"/>
      </dsp:txXfrm>
    </dsp:sp>
    <dsp:sp modelId="{7633899A-CF34-4872-8EC3-B227C92E6A7F}">
      <dsp:nvSpPr>
        <dsp:cNvPr id="0" name=""/>
        <dsp:cNvSpPr/>
      </dsp:nvSpPr>
      <dsp:spPr>
        <a:xfrm>
          <a:off x="0" y="1613264"/>
          <a:ext cx="9728070" cy="69761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Identifier et comprendre des interactions simples entre modes de vie et environnement à partir de quels exemples ?</a:t>
          </a:r>
          <a:endParaRPr lang="en-US" sz="1800" kern="1200" dirty="0"/>
        </a:p>
      </dsp:txBody>
      <dsp:txXfrm>
        <a:off x="34055" y="1647319"/>
        <a:ext cx="9659960" cy="629502"/>
      </dsp:txXfrm>
    </dsp:sp>
    <dsp:sp modelId="{74829052-FEB9-4584-927F-39994145F9D4}">
      <dsp:nvSpPr>
        <dsp:cNvPr id="0" name=""/>
        <dsp:cNvSpPr/>
      </dsp:nvSpPr>
      <dsp:spPr>
        <a:xfrm>
          <a:off x="0" y="2362717"/>
          <a:ext cx="9728070" cy="6976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Dans quels domaines peut-on voir le rôle joué par certains acteurs urbains ou du village ?</a:t>
          </a:r>
          <a:endParaRPr lang="en-US" sz="1800" kern="1200" dirty="0"/>
        </a:p>
      </dsp:txBody>
      <dsp:txXfrm>
        <a:off x="34055" y="2396772"/>
        <a:ext cx="9659960" cy="629502"/>
      </dsp:txXfrm>
    </dsp:sp>
    <dsp:sp modelId="{BB163502-261C-44E9-BDD3-E697131600D2}">
      <dsp:nvSpPr>
        <dsp:cNvPr id="0" name=""/>
        <dsp:cNvSpPr/>
      </dsp:nvSpPr>
      <dsp:spPr>
        <a:xfrm>
          <a:off x="0" y="3112169"/>
          <a:ext cx="9728070" cy="69761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/>
            <a:t>Que peut-on comparer entre ceux d’aujourd’hui et du passé ?</a:t>
          </a:r>
          <a:endParaRPr lang="en-US" sz="1800" b="0" kern="1200" dirty="0"/>
        </a:p>
      </dsp:txBody>
      <dsp:txXfrm>
        <a:off x="34055" y="3146224"/>
        <a:ext cx="9659960" cy="629502"/>
      </dsp:txXfrm>
    </dsp:sp>
    <dsp:sp modelId="{82A51379-B42C-466C-9ABD-3D708FF3D46E}">
      <dsp:nvSpPr>
        <dsp:cNvPr id="0" name=""/>
        <dsp:cNvSpPr/>
      </dsp:nvSpPr>
      <dsp:spPr>
        <a:xfrm>
          <a:off x="0" y="3861622"/>
          <a:ext cx="9728070" cy="6976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Dans le domaine des mathématiques : </a:t>
          </a:r>
          <a:endParaRPr lang="en-US" sz="2400" kern="1200" dirty="0"/>
        </a:p>
      </dsp:txBody>
      <dsp:txXfrm>
        <a:off x="34055" y="3895677"/>
        <a:ext cx="9659960" cy="629502"/>
      </dsp:txXfrm>
    </dsp:sp>
    <dsp:sp modelId="{8CAB0CA1-F2D2-453D-A429-CB8EE48CE757}">
      <dsp:nvSpPr>
        <dsp:cNvPr id="0" name=""/>
        <dsp:cNvSpPr/>
      </dsp:nvSpPr>
      <dsp:spPr>
        <a:xfrm>
          <a:off x="0" y="4611074"/>
          <a:ext cx="9728070" cy="69761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Quels sont les thèmes qui peuvent être abordés ? </a:t>
          </a:r>
          <a:endParaRPr lang="en-US" sz="1800" kern="1200" dirty="0"/>
        </a:p>
      </dsp:txBody>
      <dsp:txXfrm>
        <a:off x="34055" y="4645129"/>
        <a:ext cx="9659960" cy="629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2392-1B78-4790-B161-988360C1BE68}">
      <dsp:nvSpPr>
        <dsp:cNvPr id="0" name=""/>
        <dsp:cNvSpPr/>
      </dsp:nvSpPr>
      <dsp:spPr>
        <a:xfrm>
          <a:off x="0" y="1036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none" kern="1200" dirty="0"/>
            <a:t>Comprendre, s’exprimer en utilisant une langue étrangère ou régionale </a:t>
          </a:r>
          <a:endParaRPr lang="en-US" sz="2400" u="none" kern="1200" dirty="0"/>
        </a:p>
      </dsp:txBody>
      <dsp:txXfrm>
        <a:off x="44027" y="45063"/>
        <a:ext cx="9154419" cy="813851"/>
      </dsp:txXfrm>
    </dsp:sp>
    <dsp:sp modelId="{3E941B0B-2798-46E3-B33D-C7ED383462B0}">
      <dsp:nvSpPr>
        <dsp:cNvPr id="0" name=""/>
        <dsp:cNvSpPr/>
      </dsp:nvSpPr>
      <dsp:spPr>
        <a:xfrm>
          <a:off x="0" y="917173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u="none" kern="1200" dirty="0"/>
            <a:t>Qu’est ce qu’on peut faire appréhender aux élèves à travers d’autres cultures, d’autres manières de comprendre le monde ?</a:t>
          </a:r>
          <a:r>
            <a:rPr lang="fr-FR" sz="1800" u="sng" kern="1200" dirty="0"/>
            <a:t> </a:t>
          </a:r>
          <a:endParaRPr lang="en-US" sz="1800" kern="1200" dirty="0"/>
        </a:p>
      </dsp:txBody>
      <dsp:txXfrm>
        <a:off x="44027" y="961200"/>
        <a:ext cx="9154419" cy="813851"/>
      </dsp:txXfrm>
    </dsp:sp>
    <dsp:sp modelId="{DB2664CC-1054-40A8-9E99-FF468F9F4648}">
      <dsp:nvSpPr>
        <dsp:cNvPr id="0" name=""/>
        <dsp:cNvSpPr/>
      </dsp:nvSpPr>
      <dsp:spPr>
        <a:xfrm>
          <a:off x="0" y="1833310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Sciences et technologie </a:t>
          </a:r>
          <a:endParaRPr lang="en-US" sz="2400" kern="1200" dirty="0"/>
        </a:p>
      </dsp:txBody>
      <dsp:txXfrm>
        <a:off x="44027" y="1877337"/>
        <a:ext cx="9154419" cy="813851"/>
      </dsp:txXfrm>
    </dsp:sp>
    <dsp:sp modelId="{45D8D19A-02E5-4A75-8FD9-121E5C34F5A1}">
      <dsp:nvSpPr>
        <dsp:cNvPr id="0" name=""/>
        <dsp:cNvSpPr/>
      </dsp:nvSpPr>
      <dsp:spPr>
        <a:xfrm>
          <a:off x="0" y="2749446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u="none" kern="1200" dirty="0"/>
            <a:t>Que peut-on argumenter et distinguer 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4027" y="2793473"/>
        <a:ext cx="9154419" cy="813851"/>
      </dsp:txXfrm>
    </dsp:sp>
    <dsp:sp modelId="{1C8A65A9-C25D-443D-ABDA-7C2797157063}">
      <dsp:nvSpPr>
        <dsp:cNvPr id="0" name=""/>
        <dsp:cNvSpPr/>
      </dsp:nvSpPr>
      <dsp:spPr>
        <a:xfrm>
          <a:off x="0" y="3665583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u="none" kern="1200" dirty="0"/>
            <a:t>Sur quels objets peut-on faire un regard critique chez les élèves ?</a:t>
          </a:r>
          <a:endParaRPr lang="en-US" sz="1800" kern="1200" dirty="0"/>
        </a:p>
      </dsp:txBody>
      <dsp:txXfrm>
        <a:off x="44027" y="3709610"/>
        <a:ext cx="9154419" cy="813851"/>
      </dsp:txXfrm>
    </dsp:sp>
    <dsp:sp modelId="{1667C6C6-AC22-43EE-9071-F130966394B7}">
      <dsp:nvSpPr>
        <dsp:cNvPr id="0" name=""/>
        <dsp:cNvSpPr/>
      </dsp:nvSpPr>
      <dsp:spPr>
        <a:xfrm>
          <a:off x="0" y="4656117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EMC</a:t>
          </a:r>
        </a:p>
      </dsp:txBody>
      <dsp:txXfrm>
        <a:off x="44027" y="4700144"/>
        <a:ext cx="9154419" cy="813851"/>
      </dsp:txXfrm>
    </dsp:sp>
    <dsp:sp modelId="{457E3E55-35FC-48F8-AE9E-0790A3E32B21}">
      <dsp:nvSpPr>
        <dsp:cNvPr id="0" name=""/>
        <dsp:cNvSpPr/>
      </dsp:nvSpPr>
      <dsp:spPr>
        <a:xfrm>
          <a:off x="0" y="5498893"/>
          <a:ext cx="9242473" cy="90190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u="none" kern="1200" dirty="0"/>
            <a:t>A quelle type d’activités, les élèves peuvent améliorer leurs comportements ?</a:t>
          </a:r>
          <a:endParaRPr lang="en-US" sz="1800" u="none" kern="1200" dirty="0"/>
        </a:p>
      </dsp:txBody>
      <dsp:txXfrm>
        <a:off x="44027" y="5542920"/>
        <a:ext cx="9154419" cy="8138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CE4D9-09E7-4E5D-BE12-298E234A242E}">
      <dsp:nvSpPr>
        <dsp:cNvPr id="0" name=""/>
        <dsp:cNvSpPr/>
      </dsp:nvSpPr>
      <dsp:spPr>
        <a:xfrm>
          <a:off x="0" y="39710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Enseignements artistiques   </a:t>
          </a:r>
          <a:endParaRPr lang="en-US" sz="2400" kern="1200" dirty="0"/>
        </a:p>
      </dsp:txBody>
      <dsp:txXfrm>
        <a:off x="41123" y="80833"/>
        <a:ext cx="7757470" cy="760154"/>
      </dsp:txXfrm>
    </dsp:sp>
    <dsp:sp modelId="{7D2CF69C-042C-4C9B-8609-EA682FE0D248}">
      <dsp:nvSpPr>
        <dsp:cNvPr id="0" name=""/>
        <dsp:cNvSpPr/>
      </dsp:nvSpPr>
      <dsp:spPr>
        <a:xfrm>
          <a:off x="0" y="1011710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u="none" kern="1200" dirty="0"/>
            <a:t>A quel type de support les élèves peuvent-ils être sensibilisé ?</a:t>
          </a:r>
        </a:p>
      </dsp:txBody>
      <dsp:txXfrm>
        <a:off x="41123" y="1052833"/>
        <a:ext cx="7757470" cy="760154"/>
      </dsp:txXfrm>
    </dsp:sp>
    <dsp:sp modelId="{DB2664CC-1054-40A8-9E99-FF468F9F4648}">
      <dsp:nvSpPr>
        <dsp:cNvPr id="0" name=""/>
        <dsp:cNvSpPr/>
      </dsp:nvSpPr>
      <dsp:spPr>
        <a:xfrm>
          <a:off x="0" y="1983710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Histoire /Géographie</a:t>
          </a:r>
        </a:p>
      </dsp:txBody>
      <dsp:txXfrm>
        <a:off x="41123" y="2024833"/>
        <a:ext cx="7757470" cy="760154"/>
      </dsp:txXfrm>
    </dsp:sp>
    <dsp:sp modelId="{45D8D19A-02E5-4A75-8FD9-121E5C34F5A1}">
      <dsp:nvSpPr>
        <dsp:cNvPr id="0" name=""/>
        <dsp:cNvSpPr/>
      </dsp:nvSpPr>
      <dsp:spPr>
        <a:xfrm>
          <a:off x="0" y="2885372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noProof="0" dirty="0"/>
            <a:t>Quelles</a:t>
          </a:r>
          <a:r>
            <a:rPr lang="en-US" sz="1800" kern="1200" dirty="0"/>
            <a:t> parties du </a:t>
          </a:r>
          <a:r>
            <a:rPr lang="fr-FR" sz="1800" kern="1200" noProof="0" dirty="0"/>
            <a:t>programme</a:t>
          </a:r>
          <a:r>
            <a:rPr lang="en-US" sz="1800" kern="1200" dirty="0"/>
            <a:t> </a:t>
          </a:r>
          <a:r>
            <a:rPr lang="fr-FR" sz="1800" kern="1200" noProof="0" dirty="0"/>
            <a:t>sont</a:t>
          </a:r>
          <a:r>
            <a:rPr lang="en-US" sz="1800" kern="1200" dirty="0"/>
            <a:t> </a:t>
          </a:r>
          <a:r>
            <a:rPr lang="fr-CD" sz="1800" kern="1200" noProof="0" dirty="0"/>
            <a:t>particulièrement</a:t>
          </a:r>
          <a:r>
            <a:rPr lang="en-US" sz="1800" kern="1200" dirty="0"/>
            <a:t> </a:t>
          </a:r>
          <a:r>
            <a:rPr lang="fr-FR" sz="1800" kern="1200" noProof="0" dirty="0"/>
            <a:t>liées</a:t>
          </a:r>
          <a:r>
            <a:rPr lang="en-US" sz="1800" kern="1200" dirty="0"/>
            <a:t> à </a:t>
          </a:r>
          <a:r>
            <a:rPr lang="fr-FR" sz="1800" kern="1200" noProof="0" dirty="0"/>
            <a:t>ce</a:t>
          </a:r>
          <a:r>
            <a:rPr lang="en-US" sz="1800" kern="1200" dirty="0"/>
            <a:t> </a:t>
          </a:r>
          <a:r>
            <a:rPr lang="fr-FR" sz="1800" kern="1200" noProof="0" dirty="0"/>
            <a:t>thème</a:t>
          </a:r>
          <a:r>
            <a:rPr lang="en-US" sz="1800" kern="1200" dirty="0"/>
            <a:t> ?</a:t>
          </a:r>
        </a:p>
      </dsp:txBody>
      <dsp:txXfrm>
        <a:off x="41123" y="2926495"/>
        <a:ext cx="7757470" cy="760154"/>
      </dsp:txXfrm>
    </dsp:sp>
    <dsp:sp modelId="{1667C6C6-AC22-43EE-9071-F130966394B7}">
      <dsp:nvSpPr>
        <dsp:cNvPr id="0" name=""/>
        <dsp:cNvSpPr/>
      </dsp:nvSpPr>
      <dsp:spPr>
        <a:xfrm>
          <a:off x="0" y="3971930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/>
            <a:t>Mathématiques</a:t>
          </a:r>
        </a:p>
      </dsp:txBody>
      <dsp:txXfrm>
        <a:off x="41123" y="4013053"/>
        <a:ext cx="7757470" cy="760154"/>
      </dsp:txXfrm>
    </dsp:sp>
    <dsp:sp modelId="{F462D072-02C3-4222-9842-E47961A3AFA6}">
      <dsp:nvSpPr>
        <dsp:cNvPr id="0" name=""/>
        <dsp:cNvSpPr/>
      </dsp:nvSpPr>
      <dsp:spPr>
        <a:xfrm>
          <a:off x="0" y="4899710"/>
          <a:ext cx="7839716" cy="8424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noProof="0" dirty="0"/>
            <a:t>Quel domaine</a:t>
          </a:r>
          <a:r>
            <a:rPr lang="en-US" sz="1800" kern="1200" dirty="0"/>
            <a:t> du </a:t>
          </a:r>
          <a:r>
            <a:rPr lang="fr-FR" sz="1800" kern="1200" noProof="0" dirty="0"/>
            <a:t>programme</a:t>
          </a:r>
          <a:r>
            <a:rPr lang="en-US" sz="1800" kern="1200" dirty="0"/>
            <a:t> </a:t>
          </a:r>
          <a:r>
            <a:rPr lang="en-US" sz="1800" kern="1200" dirty="0" err="1"/>
            <a:t>est</a:t>
          </a:r>
          <a:r>
            <a:rPr lang="en-US" sz="1800" kern="1200" dirty="0"/>
            <a:t> </a:t>
          </a:r>
          <a:r>
            <a:rPr lang="fr-CD" sz="1800" kern="1200" noProof="0" dirty="0"/>
            <a:t>particulièrement</a:t>
          </a:r>
          <a:r>
            <a:rPr lang="en-US" sz="1800" kern="1200" dirty="0"/>
            <a:t> </a:t>
          </a:r>
          <a:r>
            <a:rPr lang="fr-FR" sz="1800" kern="1200" noProof="0" dirty="0"/>
            <a:t>liée</a:t>
          </a:r>
          <a:r>
            <a:rPr lang="en-US" sz="1800" kern="1200" dirty="0"/>
            <a:t> à </a:t>
          </a:r>
          <a:r>
            <a:rPr lang="fr-FR" sz="1800" kern="1200" noProof="0" dirty="0"/>
            <a:t>ce</a:t>
          </a:r>
          <a:r>
            <a:rPr lang="en-US" sz="1800" kern="1200" dirty="0"/>
            <a:t> </a:t>
          </a:r>
          <a:r>
            <a:rPr lang="fr-FR" sz="1800" kern="1200" noProof="0" dirty="0"/>
            <a:t>thème</a:t>
          </a:r>
          <a:r>
            <a:rPr lang="en-US" sz="1800" kern="1200" dirty="0"/>
            <a:t> ?</a:t>
          </a:r>
        </a:p>
      </dsp:txBody>
      <dsp:txXfrm>
        <a:off x="41123" y="4940833"/>
        <a:ext cx="7757470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3559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9492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094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7274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823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34254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0831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4668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55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995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9410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6607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092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8722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1448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4555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78557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0CBB1-5B22-41E9-A4B2-FC53ECF59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Modifications des programmes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53DB0B-C01C-4E76-8C64-65EB739E4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03188"/>
            <a:ext cx="7766936" cy="744544"/>
          </a:xfrm>
        </p:spPr>
        <p:txBody>
          <a:bodyPr/>
          <a:lstStyle/>
          <a:p>
            <a:r>
              <a:rPr lang="fr-FR" dirty="0"/>
              <a:t>CYCLE 2 ET CYCLE 3</a:t>
            </a:r>
          </a:p>
        </p:txBody>
      </p:sp>
    </p:spTree>
    <p:extLst>
      <p:ext uri="{BB962C8B-B14F-4D97-AF65-F5344CB8AC3E}">
        <p14:creationId xmlns:p14="http://schemas.microsoft.com/office/powerpoint/2010/main" val="56887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C0355-1ABB-4348-A577-1C9469E7F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25470"/>
            <a:ext cx="11153595" cy="388077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Dans quels domaines, les modifications ont été apportées en rapport à l’éducation au développement durable au </a:t>
            </a:r>
          </a:p>
          <a:p>
            <a:pPr marL="0" indent="0">
              <a:buNone/>
            </a:pPr>
            <a:r>
              <a:rPr lang="fr-FR" b="1" dirty="0"/>
              <a:t>cycle 2 </a:t>
            </a:r>
            <a:r>
              <a:rPr lang="fr-FR" dirty="0"/>
              <a:t>?</a:t>
            </a:r>
          </a:p>
          <a:p>
            <a:pPr marL="0" indent="0">
              <a:buNone/>
            </a:pPr>
            <a:endParaRPr lang="fr-FR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La lecture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L’écriture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L’étude de la langue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Les mathématiques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Les enseignements artistiques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L’éducation morale et civique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Questionner le monde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l’EPS</a:t>
            </a:r>
          </a:p>
          <a:p>
            <a:pPr lvl="3"/>
            <a:endParaRPr lang="fr-FR" i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237D88-30C4-4627-B7A1-D560CF91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bg1"/>
                </a:solidFill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4153991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21B05B-D4BE-4714-A8E2-71BDF4BAD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25470"/>
            <a:ext cx="10436143" cy="388077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Dans quels domaines, les modifications ont été apportées en rapport à l’éducation au développement </a:t>
            </a:r>
          </a:p>
          <a:p>
            <a:pPr marL="0" indent="0">
              <a:buNone/>
            </a:pPr>
            <a:r>
              <a:rPr lang="fr-FR" dirty="0"/>
              <a:t>durable au </a:t>
            </a:r>
            <a:r>
              <a:rPr lang="fr-FR" b="1" dirty="0"/>
              <a:t>cycle 3</a:t>
            </a:r>
            <a:r>
              <a:rPr lang="fr-FR" dirty="0"/>
              <a:t> ?</a:t>
            </a:r>
          </a:p>
          <a:p>
            <a:pPr marL="0" indent="0">
              <a:buNone/>
            </a:pPr>
            <a:endParaRPr lang="fr-FR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La lecture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L’écriture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L’étude de la langue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Les mathématiques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Les enseignements artistiques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L’éducation morale et civique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Comprendre, s’exprimer en utilisant une langue étrangère ou régionale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Sciences et technologie</a:t>
            </a:r>
          </a:p>
          <a:p>
            <a:pPr lvl="3"/>
            <a:endParaRPr lang="fr-FR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FCC6B2-9824-490B-8D59-777F6725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bg1"/>
                </a:solidFill>
              </a:rPr>
              <a:t>CYCLE 3</a:t>
            </a:r>
          </a:p>
        </p:txBody>
      </p:sp>
    </p:spTree>
    <p:extLst>
      <p:ext uri="{BB962C8B-B14F-4D97-AF65-F5344CB8AC3E}">
        <p14:creationId xmlns:p14="http://schemas.microsoft.com/office/powerpoint/2010/main" val="23381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86671E-0BFB-4333-8A64-5FD3CB675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fr-FR" sz="4400" dirty="0"/>
              <a:t>Cycle 2</a:t>
            </a:r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Espace réservé du contenu 2">
            <a:extLst>
              <a:ext uri="{FF2B5EF4-FFF2-40B4-BE49-F238E27FC236}">
                <a16:creationId xmlns:a16="http://schemas.microsoft.com/office/drawing/2014/main" id="{227F79C8-0402-4964-BB92-5011353FC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674707"/>
              </p:ext>
            </p:extLst>
          </p:nvPr>
        </p:nvGraphicFramePr>
        <p:xfrm>
          <a:off x="3699803" y="661183"/>
          <a:ext cx="7839716" cy="5781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3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1522893-F669-4B21-8C28-DD539663F2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486643"/>
              </p:ext>
            </p:extLst>
          </p:nvPr>
        </p:nvGraphicFramePr>
        <p:xfrm>
          <a:off x="1286933" y="618978"/>
          <a:ext cx="9728070" cy="542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30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6671E-0BFB-4333-8A64-5FD3CB675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2" y="1382486"/>
            <a:ext cx="2132922" cy="4093028"/>
          </a:xfrm>
        </p:spPr>
        <p:txBody>
          <a:bodyPr anchor="ctr">
            <a:normAutofit/>
          </a:bodyPr>
          <a:lstStyle/>
          <a:p>
            <a:r>
              <a:rPr lang="fr-FR" sz="4400" dirty="0"/>
              <a:t>Cycle 3</a:t>
            </a:r>
          </a:p>
        </p:txBody>
      </p:sp>
      <p:graphicFrame>
        <p:nvGraphicFramePr>
          <p:cNvPr id="10" name="Espace réservé du contenu 2">
            <a:extLst>
              <a:ext uri="{FF2B5EF4-FFF2-40B4-BE49-F238E27FC236}">
                <a16:creationId xmlns:a16="http://schemas.microsoft.com/office/drawing/2014/main" id="{227F79C8-0402-4964-BB92-5011353FC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00786"/>
              </p:ext>
            </p:extLst>
          </p:nvPr>
        </p:nvGraphicFramePr>
        <p:xfrm>
          <a:off x="2785404" y="211015"/>
          <a:ext cx="9242473" cy="640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6671E-0BFB-4333-8A64-5FD3CB675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fr-FR" sz="4400" dirty="0"/>
              <a:t>Cycle 3</a:t>
            </a:r>
          </a:p>
        </p:txBody>
      </p:sp>
      <p:graphicFrame>
        <p:nvGraphicFramePr>
          <p:cNvPr id="10" name="Espace réservé du contenu 2">
            <a:extLst>
              <a:ext uri="{FF2B5EF4-FFF2-40B4-BE49-F238E27FC236}">
                <a16:creationId xmlns:a16="http://schemas.microsoft.com/office/drawing/2014/main" id="{227F79C8-0402-4964-BB92-5011353FC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09979"/>
              </p:ext>
            </p:extLst>
          </p:nvPr>
        </p:nvGraphicFramePr>
        <p:xfrm>
          <a:off x="3699803" y="661183"/>
          <a:ext cx="7839716" cy="5781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946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369</Words>
  <Application>Microsoft Office PowerPoint</Application>
  <PresentationFormat>Grand écran</PresentationFormat>
  <Paragraphs>55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Modifications des programmes</vt:lpstr>
      <vt:lpstr>CYCLE 2</vt:lpstr>
      <vt:lpstr>CYCLE 3</vt:lpstr>
      <vt:lpstr>Cycle 2</vt:lpstr>
      <vt:lpstr>Présentation PowerPoint</vt:lpstr>
      <vt:lpstr>Cycle 3</vt:lpstr>
      <vt:lpstr>Cycle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classes lecture</dc:title>
  <dc:creator>Arnaud Mermet</dc:creator>
  <cp:lastModifiedBy>Arnaud Mermet</cp:lastModifiedBy>
  <cp:revision>4</cp:revision>
  <dcterms:created xsi:type="dcterms:W3CDTF">2021-09-18T10:29:55Z</dcterms:created>
  <dcterms:modified xsi:type="dcterms:W3CDTF">2021-09-26T21:07:02Z</dcterms:modified>
</cp:coreProperties>
</file>