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87"/>
    <p:restoredTop sz="93267"/>
  </p:normalViewPr>
  <p:slideViewPr>
    <p:cSldViewPr snapToGrid="0" snapToObjects="1">
      <p:cViewPr varScale="1">
        <p:scale>
          <a:sx n="81" d="100"/>
          <a:sy n="81" d="100"/>
        </p:scale>
        <p:origin x="4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B482E8-6E0E-1B4F-B1FD-C69DB9E858D9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27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28401" y="2260774"/>
            <a:ext cx="8574622" cy="1168226"/>
          </a:xfrm>
        </p:spPr>
        <p:txBody>
          <a:bodyPr/>
          <a:lstStyle/>
          <a:p>
            <a:r>
              <a:rPr lang="fr-FR" dirty="0"/>
              <a:t>Les Propriétés du Nombre </a:t>
            </a:r>
          </a:p>
        </p:txBody>
      </p:sp>
    </p:spTree>
    <p:extLst>
      <p:ext uri="{BB962C8B-B14F-4D97-AF65-F5344CB8AC3E}">
        <p14:creationId xmlns:p14="http://schemas.microsoft.com/office/powerpoint/2010/main" val="94742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8772" y="310665"/>
            <a:ext cx="10018713" cy="931982"/>
          </a:xfrm>
        </p:spPr>
        <p:txBody>
          <a:bodyPr/>
          <a:lstStyle/>
          <a:p>
            <a:r>
              <a:rPr lang="fr-FR" dirty="0"/>
              <a:t>Qu’est ce qu’un nombre?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0216" y="1242647"/>
            <a:ext cx="10761784" cy="4630252"/>
          </a:xfrm>
        </p:spPr>
        <p:txBody>
          <a:bodyPr>
            <a:normAutofit/>
          </a:bodyPr>
          <a:lstStyle/>
          <a:p>
            <a:r>
              <a:rPr lang="fr-FR" sz="2800" dirty="0"/>
              <a:t>Une </a:t>
            </a:r>
            <a:r>
              <a:rPr lang="fr-FR" sz="2800" b="1" dirty="0">
                <a:solidFill>
                  <a:srgbClr val="FF0000"/>
                </a:solidFill>
              </a:rPr>
              <a:t>idée</a:t>
            </a:r>
            <a:r>
              <a:rPr lang="fr-FR" sz="2800" dirty="0"/>
              <a:t> (un concept) qui permet de se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représenter, d’imaginer  </a:t>
            </a:r>
            <a:r>
              <a:rPr lang="fr-FR" sz="2800" dirty="0"/>
              <a:t>une quantité, de</a:t>
            </a:r>
            <a:r>
              <a:rPr lang="fr-FR" sz="2800" b="1" dirty="0"/>
              <a:t>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compare</a:t>
            </a:r>
            <a:r>
              <a:rPr lang="fr-FR" sz="2800" b="1" dirty="0"/>
              <a:t>r </a:t>
            </a:r>
            <a:r>
              <a:rPr lang="fr-FR" sz="2800" dirty="0"/>
              <a:t>des quantités ou des mesures, mais aussi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d’ordonner ou nommer </a:t>
            </a:r>
            <a:r>
              <a:rPr lang="fr-FR" sz="2800" dirty="0"/>
              <a:t>des éléments par une numérotation.</a:t>
            </a:r>
          </a:p>
          <a:p>
            <a:r>
              <a:rPr lang="fr-FR" sz="2800" dirty="0"/>
              <a:t>Il peut s’écrire avec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des chiffres </a:t>
            </a:r>
            <a:r>
              <a:rPr lang="fr-FR" sz="2800" dirty="0"/>
              <a:t>(1 ; 87) des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mots </a:t>
            </a:r>
            <a:r>
              <a:rPr lang="fr-FR" sz="2800" dirty="0"/>
              <a:t>(deux), une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lettre</a:t>
            </a:r>
            <a:r>
              <a:rPr lang="fr-FR" sz="2800" dirty="0"/>
              <a:t> (X),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</a:rPr>
              <a:t>un symbole </a:t>
            </a:r>
            <a:r>
              <a:rPr lang="fr-FR" sz="2800" dirty="0"/>
              <a:t>(PI).</a:t>
            </a:r>
          </a:p>
          <a:p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Le nombre n’est pas un numéro.</a:t>
            </a:r>
          </a:p>
          <a:p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Le nombre se distingue du chiffre.</a:t>
            </a:r>
          </a:p>
        </p:txBody>
      </p:sp>
    </p:spTree>
    <p:extLst>
      <p:ext uri="{BB962C8B-B14F-4D97-AF65-F5344CB8AC3E}">
        <p14:creationId xmlns:p14="http://schemas.microsoft.com/office/powerpoint/2010/main" val="1679902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6554" y="334108"/>
            <a:ext cx="10018713" cy="1049215"/>
          </a:xfrm>
        </p:spPr>
        <p:txBody>
          <a:bodyPr/>
          <a:lstStyle/>
          <a:p>
            <a:r>
              <a:rPr lang="fr-FR" dirty="0"/>
              <a:t>LES TROIS ASPECTS DU NOMBRE: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97723" y="1383323"/>
            <a:ext cx="9683262" cy="5111262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accent6">
                    <a:lumMod val="75000"/>
                  </a:schemeClr>
                </a:solidFill>
              </a:rPr>
              <a:t>CARDINAL: </a:t>
            </a:r>
            <a:r>
              <a:rPr lang="fr-FR" sz="3200" dirty="0"/>
              <a:t>nombre d’éléments d’un ensemble                 3 pommes</a:t>
            </a:r>
          </a:p>
          <a:p>
            <a:endParaRPr lang="fr-FR" sz="3200" dirty="0"/>
          </a:p>
          <a:p>
            <a:r>
              <a:rPr lang="fr-FR" sz="3200" b="1" dirty="0">
                <a:solidFill>
                  <a:schemeClr val="accent6">
                    <a:lumMod val="75000"/>
                  </a:schemeClr>
                </a:solidFill>
              </a:rPr>
              <a:t>ORDINAL: </a:t>
            </a:r>
            <a:r>
              <a:rPr lang="fr-FR" sz="3200" dirty="0"/>
              <a:t>position d’un élément dans un ensemble : le 6° étage</a:t>
            </a:r>
          </a:p>
          <a:p>
            <a:endParaRPr lang="fr-FR" sz="3200" dirty="0"/>
          </a:p>
          <a:p>
            <a:r>
              <a:rPr lang="fr-FR" sz="3200" b="1" dirty="0">
                <a:solidFill>
                  <a:schemeClr val="accent6">
                    <a:lumMod val="75000"/>
                  </a:schemeClr>
                </a:solidFill>
              </a:rPr>
              <a:t>NOMINAL</a:t>
            </a:r>
            <a:r>
              <a:rPr lang="fr-FR" sz="3200" dirty="0"/>
              <a:t>: désignation d’un élément dans un ensemble: numéros de téléphone, code postal..</a:t>
            </a:r>
          </a:p>
        </p:txBody>
      </p:sp>
    </p:spTree>
    <p:extLst>
      <p:ext uri="{BB962C8B-B14F-4D97-AF65-F5344CB8AC3E}">
        <p14:creationId xmlns:p14="http://schemas.microsoft.com/office/powerpoint/2010/main" val="64567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1569" y="357555"/>
            <a:ext cx="10018713" cy="1072662"/>
          </a:xfrm>
        </p:spPr>
        <p:txBody>
          <a:bodyPr/>
          <a:lstStyle/>
          <a:p>
            <a:r>
              <a:rPr lang="fr-FR" dirty="0"/>
              <a:t>Les fonctions du nombre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46031" y="1430217"/>
            <a:ext cx="9556992" cy="4360983"/>
          </a:xfrm>
        </p:spPr>
        <p:txBody>
          <a:bodyPr/>
          <a:lstStyle/>
          <a:p>
            <a:r>
              <a:rPr lang="fr-FR" dirty="0"/>
              <a:t>Mémoriser des quantités</a:t>
            </a:r>
          </a:p>
          <a:p>
            <a:r>
              <a:rPr lang="fr-FR" dirty="0"/>
              <a:t>Comparer des quantités</a:t>
            </a:r>
          </a:p>
          <a:p>
            <a:r>
              <a:rPr lang="fr-FR" dirty="0"/>
              <a:t>Anticiper un résultat (ajout, retrait, partage)</a:t>
            </a:r>
          </a:p>
          <a:p>
            <a:r>
              <a:rPr lang="fr-FR" dirty="0"/>
              <a:t>Communiquer</a:t>
            </a:r>
          </a:p>
          <a:p>
            <a:r>
              <a:rPr lang="fr-FR" dirty="0"/>
              <a:t>Repérer une position</a:t>
            </a:r>
          </a:p>
        </p:txBody>
      </p:sp>
    </p:spTree>
    <p:extLst>
      <p:ext uri="{BB962C8B-B14F-4D97-AF65-F5344CB8AC3E}">
        <p14:creationId xmlns:p14="http://schemas.microsoft.com/office/powerpoint/2010/main" val="171585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principes de la numération décimale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5273" y="1979629"/>
            <a:ext cx="10027751" cy="4352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u="sng" dirty="0"/>
              <a:t>Numération écrite:</a:t>
            </a:r>
          </a:p>
          <a:p>
            <a:r>
              <a:rPr lang="fr-FR" sz="2800" dirty="0"/>
              <a:t>Système positionnel de base 10 : la place du chiffre donne une signification.</a:t>
            </a:r>
          </a:p>
          <a:p>
            <a:r>
              <a:rPr lang="fr-FR" sz="2800" dirty="0"/>
              <a:t>Rôle du « 0 »</a:t>
            </a:r>
          </a:p>
          <a:p>
            <a:r>
              <a:rPr lang="fr-FR" sz="2800" dirty="0"/>
              <a:t>Groupements réguliers par paquets de 10 puis de 100.</a:t>
            </a:r>
          </a:p>
        </p:txBody>
      </p:sp>
    </p:spTree>
    <p:extLst>
      <p:ext uri="{BB962C8B-B14F-4D97-AF65-F5344CB8AC3E}">
        <p14:creationId xmlns:p14="http://schemas.microsoft.com/office/powerpoint/2010/main" val="44963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difficultés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1039" y="2233366"/>
            <a:ext cx="6485642" cy="3124201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			Numération orale</a:t>
            </a:r>
          </a:p>
          <a:p>
            <a:r>
              <a:rPr lang="fr-FR" dirty="0"/>
              <a:t>Pas de correspondance avec système écrit</a:t>
            </a:r>
          </a:p>
          <a:p>
            <a:r>
              <a:rPr lang="fr-FR" dirty="0"/>
              <a:t>Irrégularité de 11 à 16</a:t>
            </a:r>
          </a:p>
          <a:p>
            <a:r>
              <a:rPr lang="fr-FR" dirty="0"/>
              <a:t>Irrégularité sur les noms des dizaines</a:t>
            </a:r>
          </a:p>
        </p:txBody>
      </p:sp>
    </p:spTree>
    <p:extLst>
      <p:ext uri="{BB962C8B-B14F-4D97-AF65-F5344CB8AC3E}">
        <p14:creationId xmlns:p14="http://schemas.microsoft.com/office/powerpoint/2010/main" val="387362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arallax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395</TotalTime>
  <Words>179</Words>
  <Application>Microsoft Office PowerPoint</Application>
  <PresentationFormat>Grand écran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Parallaxe</vt:lpstr>
      <vt:lpstr>Les Propriétés du Nombre </vt:lpstr>
      <vt:lpstr>Qu’est ce qu’un nombre?</vt:lpstr>
      <vt:lpstr>LES TROIS ASPECTS DU NOMBRE:</vt:lpstr>
      <vt:lpstr>Les fonctions du nombre</vt:lpstr>
      <vt:lpstr>Les principes de la numération décimale</vt:lpstr>
      <vt:lpstr>Les difficultés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construction du nombre au cycle 2</dc:title>
  <dc:creator>Fanny Cornet</dc:creator>
  <cp:lastModifiedBy>Vincent Bordeneuve</cp:lastModifiedBy>
  <cp:revision>16</cp:revision>
  <dcterms:created xsi:type="dcterms:W3CDTF">2017-12-21T15:39:49Z</dcterms:created>
  <dcterms:modified xsi:type="dcterms:W3CDTF">2018-10-29T07:26:13Z</dcterms:modified>
</cp:coreProperties>
</file>