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8" r:id="rId18"/>
    <p:sldId id="27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0"/>
    <p:restoredTop sz="94681"/>
  </p:normalViewPr>
  <p:slideViewPr>
    <p:cSldViewPr snapToGrid="0" snapToObjects="1">
      <p:cViewPr>
        <p:scale>
          <a:sx n="97" d="100"/>
          <a:sy n="9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Mus’Arts</a:t>
            </a:r>
            <a:r>
              <a:rPr lang="fr-FR" dirty="0" smtClean="0"/>
              <a:t> 2015</a:t>
            </a:r>
            <a:br>
              <a:rPr lang="fr-FR" dirty="0" smtClean="0"/>
            </a:br>
            <a:r>
              <a:rPr lang="fr-FR" dirty="0" smtClean="0"/>
              <a:t>Cercles et carrés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37360" y="4194909"/>
            <a:ext cx="9448800" cy="685800"/>
          </a:xfrm>
        </p:spPr>
        <p:txBody>
          <a:bodyPr/>
          <a:lstStyle/>
          <a:p>
            <a:pPr algn="ctr"/>
            <a:r>
              <a:rPr lang="fr-FR" dirty="0" smtClean="0"/>
              <a:t>Inspection des écoles françaises de l’Afrique de l’Ouest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1078"/>
            <a:ext cx="6475894" cy="48569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330" y="2000300"/>
            <a:ext cx="4392649" cy="48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84" y="1745973"/>
            <a:ext cx="5592417" cy="41943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56" y="4076698"/>
            <a:ext cx="3708401" cy="27813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2" y="318055"/>
            <a:ext cx="4700102" cy="35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79" y="1321904"/>
            <a:ext cx="7381461" cy="5536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62"/>
          <a:stretch/>
        </p:blipFill>
        <p:spPr>
          <a:xfrm>
            <a:off x="8366540" y="574661"/>
            <a:ext cx="4015862" cy="64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3" y="1158829"/>
            <a:ext cx="4274378" cy="56991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347253" y="1158829"/>
            <a:ext cx="3276000" cy="56991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64"/>
          <a:stretch/>
        </p:blipFill>
        <p:spPr>
          <a:xfrm>
            <a:off x="8722645" y="1158829"/>
            <a:ext cx="3829364" cy="56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9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68" y="1537252"/>
            <a:ext cx="3990561" cy="53207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123687" y="649357"/>
            <a:ext cx="3845125" cy="62086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65"/>
          <a:stretch/>
        </p:blipFill>
        <p:spPr>
          <a:xfrm rot="5400000">
            <a:off x="8790005" y="1475765"/>
            <a:ext cx="5724000" cy="50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773" y="2372139"/>
            <a:ext cx="5981148" cy="44858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191" y="496955"/>
            <a:ext cx="4770784" cy="63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0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22" y="1219201"/>
            <a:ext cx="4189344" cy="55857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88" y="1219201"/>
            <a:ext cx="4229099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677" y="1388165"/>
            <a:ext cx="7293113" cy="54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496" y="1046922"/>
            <a:ext cx="7748104" cy="58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448" y="1152938"/>
            <a:ext cx="4199284" cy="55990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613" y="344556"/>
            <a:ext cx="4805570" cy="64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5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6880"/>
            <a:ext cx="6868160" cy="5151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27772" y="688192"/>
            <a:ext cx="358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Exposition </a:t>
            </a:r>
            <a:r>
              <a:rPr lang="fr-FR" sz="1600" b="1" dirty="0" smtClean="0"/>
              <a:t>des travaux des élèves </a:t>
            </a:r>
          </a:p>
          <a:p>
            <a:pPr algn="ctr"/>
            <a:r>
              <a:rPr lang="fr-FR" sz="1600" b="1" dirty="0" smtClean="0"/>
              <a:t>des écoles de Dakar </a:t>
            </a:r>
          </a:p>
          <a:p>
            <a:pPr algn="ctr"/>
            <a:r>
              <a:rPr lang="fr-FR" sz="1600" b="1" dirty="0"/>
              <a:t>a</a:t>
            </a:r>
            <a:r>
              <a:rPr lang="fr-FR" sz="1600" b="1" dirty="0" smtClean="0"/>
              <a:t>u l</a:t>
            </a:r>
            <a:r>
              <a:rPr lang="fr-FR" sz="1600" b="1" dirty="0" smtClean="0"/>
              <a:t>ycée </a:t>
            </a:r>
            <a:r>
              <a:rPr lang="fr-FR" sz="1600" b="1" dirty="0" smtClean="0"/>
              <a:t>Jean Mermoz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14" b="-102"/>
          <a:stretch/>
        </p:blipFill>
        <p:spPr>
          <a:xfrm>
            <a:off x="708948" y="1268524"/>
            <a:ext cx="3672000" cy="565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582" y="1268524"/>
            <a:ext cx="4234622" cy="56461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839" y="1268524"/>
            <a:ext cx="4192106" cy="55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0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007" y="2509741"/>
            <a:ext cx="5267153" cy="43482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59" y="323904"/>
            <a:ext cx="5246906" cy="4130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503" y="4459750"/>
            <a:ext cx="2378462" cy="23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18" y="1603514"/>
            <a:ext cx="7005981" cy="52544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153" y="1603513"/>
            <a:ext cx="3940865" cy="52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9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863" y="4008681"/>
            <a:ext cx="3955774" cy="28493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106" y="953054"/>
            <a:ext cx="3760669" cy="28205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158" y="4023361"/>
            <a:ext cx="3779519" cy="28346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612" y="954156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21483" y="1878679"/>
            <a:ext cx="5699909" cy="42749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516" y="1166190"/>
            <a:ext cx="4268857" cy="56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491" y="1971261"/>
            <a:ext cx="4837044" cy="36277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974" y="394252"/>
            <a:ext cx="4205356" cy="31540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527" y="3785152"/>
            <a:ext cx="3416250" cy="30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5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18591"/>
            <a:ext cx="4154557" cy="55394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373" y="1318590"/>
            <a:ext cx="4154557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0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266" y="1378227"/>
            <a:ext cx="3741075" cy="25916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073" y="3525078"/>
            <a:ext cx="4055165" cy="30413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973" y="504766"/>
            <a:ext cx="4091829" cy="28070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3" y="4190573"/>
            <a:ext cx="3530940" cy="23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443" y="317950"/>
            <a:ext cx="4556539" cy="63038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505" y="927653"/>
            <a:ext cx="2067339" cy="27564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170" y="3938215"/>
            <a:ext cx="2012674" cy="26835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1948069"/>
            <a:ext cx="2748170" cy="36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4" y="2173356"/>
            <a:ext cx="3971235" cy="29784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910" y="357809"/>
            <a:ext cx="3971233" cy="2978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877" y="3498574"/>
            <a:ext cx="4147931" cy="3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9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7724"/>
            <a:ext cx="6893169" cy="51698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9" y="1317724"/>
            <a:ext cx="5165969" cy="38744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9" b="-20348"/>
          <a:stretch/>
        </p:blipFill>
        <p:spPr>
          <a:xfrm>
            <a:off x="6803138" y="5192201"/>
            <a:ext cx="5256000" cy="40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7" y="2729948"/>
            <a:ext cx="5504069" cy="41280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861" y="308942"/>
            <a:ext cx="3228009" cy="2421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596" y="3006000"/>
            <a:ext cx="3384274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9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47" y="1484243"/>
            <a:ext cx="4030318" cy="53737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520" y="2027581"/>
            <a:ext cx="5455479" cy="40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112" y="1819482"/>
            <a:ext cx="5851387" cy="43885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99" y="487017"/>
            <a:ext cx="5290103" cy="70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10" y="1616765"/>
            <a:ext cx="6988314" cy="52412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"/>
          <a:stretch/>
        </p:blipFill>
        <p:spPr>
          <a:xfrm>
            <a:off x="7965440" y="508000"/>
            <a:ext cx="422656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74" y="1325217"/>
            <a:ext cx="4149587" cy="55327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860" y="1325216"/>
            <a:ext cx="4149587" cy="55327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70"/>
          <a:stretch/>
        </p:blipFill>
        <p:spPr>
          <a:xfrm>
            <a:off x="9524447" y="17999"/>
            <a:ext cx="3996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27" t="-3415"/>
          <a:stretch/>
        </p:blipFill>
        <p:spPr>
          <a:xfrm>
            <a:off x="902087" y="1206000"/>
            <a:ext cx="4104000" cy="565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20"/>
          <a:stretch/>
        </p:blipFill>
        <p:spPr>
          <a:xfrm>
            <a:off x="4248000" y="1378226"/>
            <a:ext cx="4109830" cy="54797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830" y="1386000"/>
            <a:ext cx="3744000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681"/>
            <a:ext cx="2738830" cy="55563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829" y="1301680"/>
            <a:ext cx="4167239" cy="55563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068" y="1301680"/>
            <a:ext cx="4167240" cy="55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89" y="1245704"/>
            <a:ext cx="4318553" cy="57580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121" y="1749286"/>
            <a:ext cx="5967896" cy="44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7472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85</TotalTime>
  <Words>23</Words>
  <Application>Microsoft Macintosh PowerPoint</Application>
  <PresentationFormat>Grand écran</PresentationFormat>
  <Paragraphs>5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Century Gothic</vt:lpstr>
      <vt:lpstr>Arial</vt:lpstr>
      <vt:lpstr>Traînée de condensation</vt:lpstr>
      <vt:lpstr>Mus’Arts 2015 Cercles et carrés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Mus’Arts 2015 Cercles et carrés</dc:title>
  <dc:creator>Utilisateur de Microsoft Office</dc:creator>
  <cp:lastModifiedBy>Utilisateur de Microsoft Office</cp:lastModifiedBy>
  <cp:revision>27</cp:revision>
  <dcterms:created xsi:type="dcterms:W3CDTF">2015-08-26T19:34:28Z</dcterms:created>
  <dcterms:modified xsi:type="dcterms:W3CDTF">2015-08-26T21:04:57Z</dcterms:modified>
</cp:coreProperties>
</file>