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40" r:id="rId3"/>
    <p:sldId id="257" r:id="rId4"/>
    <p:sldId id="311" r:id="rId5"/>
    <p:sldId id="366" r:id="rId6"/>
    <p:sldId id="364" r:id="rId7"/>
    <p:sldId id="282" r:id="rId8"/>
    <p:sldId id="271" r:id="rId9"/>
    <p:sldId id="341" r:id="rId10"/>
    <p:sldId id="355" r:id="rId11"/>
    <p:sldId id="328" r:id="rId12"/>
    <p:sldId id="270" r:id="rId13"/>
    <p:sldId id="305" r:id="rId14"/>
    <p:sldId id="363" r:id="rId15"/>
    <p:sldId id="294" r:id="rId16"/>
    <p:sldId id="385" r:id="rId17"/>
    <p:sldId id="384" r:id="rId18"/>
    <p:sldId id="365" r:id="rId19"/>
    <p:sldId id="36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55EB-426F-4069-8655-C2D6B365EE78}" type="datetimeFigureOut">
              <a:rPr lang="fr-FR" smtClean="0"/>
              <a:pPr/>
              <a:t>21/06/2015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DE3BC-8EC1-41D2-9FC0-BC5EF43B28A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DE3BC-8EC1-41D2-9FC0-BC5EF43B28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TOTEMS and </a:t>
            </a:r>
            <a:r>
              <a:rPr lang="fr-FR" sz="5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co</a:t>
            </a:r>
            <a:r>
              <a:rPr lang="fr-FR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…</a:t>
            </a:r>
            <a:endParaRPr lang="fr-FR" sz="5400" dirty="0">
              <a:latin typeface="Eras Light ITC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57290" y="5929330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ras Light ITC" pitchFamily="34" charset="0"/>
              </a:rPr>
              <a:t>Ouagadougou - BURKINA FASO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latin typeface="Eras Light ITC" pitchFamily="34" charset="0"/>
              </a:rPr>
              <a:t>Ecole Saint-Exupéry  / 2014-2015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Light ITC" pitchFamily="34" charset="0"/>
            </a:endParaRPr>
          </a:p>
        </p:txBody>
      </p:sp>
      <p:pic>
        <p:nvPicPr>
          <p:cNvPr id="9" name="Espace réservé du contenu 8" descr="20150616_122011 (Small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804301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571868" y="0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CE2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A</a:t>
            </a:r>
          </a:p>
        </p:txBody>
      </p:sp>
      <p:pic>
        <p:nvPicPr>
          <p:cNvPr id="8" name="Espace réservé du contenu 7" descr="20150616_121757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9" name="Espace réservé du contenu 8" descr="20150616_121810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1" y="0"/>
            <a:ext cx="3857620" cy="68553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857620" y="2714620"/>
            <a:ext cx="15001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CE2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B</a:t>
            </a:r>
          </a:p>
        </p:txBody>
      </p:sp>
      <p:pic>
        <p:nvPicPr>
          <p:cNvPr id="11" name="Espace réservé du contenu 10" descr="20150616_121833 (Small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69" y="0"/>
            <a:ext cx="3859132" cy="6858000"/>
          </a:xfrm>
        </p:spPr>
      </p:pic>
      <p:pic>
        <p:nvPicPr>
          <p:cNvPr id="7" name="Espace réservé du contenu 6" descr="20150616_121824 (Small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143240" y="0"/>
            <a:ext cx="2714644" cy="15001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La femme</a:t>
            </a:r>
            <a:b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 tortue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20150616_122344 (Small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2490"/>
            <a:ext cx="9144000" cy="5145510"/>
          </a:xfrm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CE2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C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107154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La pieuvre des tropiques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5715008" y="0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CM1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A</a:t>
            </a:r>
          </a:p>
        </p:txBody>
      </p:sp>
      <p:pic>
        <p:nvPicPr>
          <p:cNvPr id="9" name="Image 8" descr="20150616_121144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071934" y="2357430"/>
            <a:ext cx="4872014" cy="185738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Monsieur </a:t>
            </a:r>
            <a:b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</a:br>
            <a:r>
              <a:rPr lang="fr-FR" b="1" dirty="0" err="1" smtClean="0">
                <a:solidFill>
                  <a:srgbClr val="FF0000"/>
                </a:solidFill>
                <a:latin typeface="Eras Light ITC" pitchFamily="34" charset="0"/>
              </a:rPr>
              <a:t>Sphéron</a:t>
            </a:r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Eras Light ITC" pitchFamily="34" charset="0"/>
              </a:rPr>
              <a:t>Kubrik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6" descr="20150616_121114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  <a:prstGeom prst="rect">
            <a:avLst/>
          </a:prstGeom>
        </p:spPr>
      </p:pic>
      <p:pic>
        <p:nvPicPr>
          <p:cNvPr id="7" name="Espace réservé du contenu 7" descr="20150616_121124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688"/>
            <a:ext cx="3857620" cy="685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43306" y="0"/>
            <a:ext cx="17859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CM1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B</a:t>
            </a:r>
          </a:p>
        </p:txBody>
      </p:sp>
      <p:pic>
        <p:nvPicPr>
          <p:cNvPr id="4" name="Image 3" descr="20150616_121654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68" y="0"/>
            <a:ext cx="3859132" cy="6858000"/>
          </a:xfrm>
          <a:prstGeom prst="rect">
            <a:avLst/>
          </a:prstGeom>
        </p:spPr>
      </p:pic>
      <p:pic>
        <p:nvPicPr>
          <p:cNvPr id="5" name="Image 4" descr="20150616_121612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71736" y="5000620"/>
            <a:ext cx="3357586" cy="1857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Les habitants </a:t>
            </a:r>
            <a:b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de </a:t>
            </a:r>
            <a:r>
              <a:rPr lang="fr-FR" b="1" dirty="0" err="1" smtClean="0">
                <a:solidFill>
                  <a:srgbClr val="FF0000"/>
                </a:solidFill>
                <a:latin typeface="Eras Light ITC" pitchFamily="34" charset="0"/>
              </a:rPr>
              <a:t>Carrond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42910" y="0"/>
            <a:ext cx="17859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CM1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C</a:t>
            </a:r>
          </a:p>
        </p:txBody>
      </p:sp>
      <p:pic>
        <p:nvPicPr>
          <p:cNvPr id="9" name="Image 8" descr="20150618_091011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0"/>
            <a:ext cx="38591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0"/>
            <a:ext cx="17859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CM2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B</a:t>
            </a:r>
          </a:p>
        </p:txBody>
      </p:sp>
      <p:pic>
        <p:nvPicPr>
          <p:cNvPr id="3" name="Image 2" descr="20150618_090646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0"/>
            <a:ext cx="38591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643306" y="0"/>
            <a:ext cx="17859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CM2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C</a:t>
            </a:r>
          </a:p>
        </p:txBody>
      </p:sp>
      <p:pic>
        <p:nvPicPr>
          <p:cNvPr id="9" name="Image 8" descr="20150617_0944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1" name="Image 10" descr="20150617_0944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21220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27" y="3214686"/>
            <a:ext cx="6474473" cy="3643314"/>
          </a:xfrm>
        </p:spPr>
      </p:pic>
      <p:pic>
        <p:nvPicPr>
          <p:cNvPr id="6" name="Espace réservé du contenu 5" descr="20150616_121211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15008" cy="321594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50616_121352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0"/>
            <a:ext cx="3859132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3572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PS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500694" y="2714620"/>
            <a:ext cx="364330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CA - TRI - ROND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857620" y="0"/>
            <a:ext cx="14287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MS 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A - B</a:t>
            </a:r>
          </a:p>
        </p:txBody>
      </p:sp>
      <p:pic>
        <p:nvPicPr>
          <p:cNvPr id="5" name="Espace réservé du contenu 4" descr="20150616_121901 (Small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67" y="0"/>
            <a:ext cx="3859133" cy="6858000"/>
          </a:xfrm>
        </p:spPr>
      </p:pic>
      <p:pic>
        <p:nvPicPr>
          <p:cNvPr id="7" name="Image 6" descr="20150616_121917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Jean qui rit - Jean qui pleure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0616_122208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0"/>
            <a:ext cx="385913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GS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A-B-C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786446" y="2357430"/>
            <a:ext cx="3157502" cy="185738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La pomme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7_09465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</p:spPr>
      </p:pic>
      <p:pic>
        <p:nvPicPr>
          <p:cNvPr id="6" name="Espace réservé du contenu 5" descr="20150617_09474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0" y="5286388"/>
            <a:ext cx="3857620" cy="15716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Activation 22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7620" y="0"/>
            <a:ext cx="135732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CP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643306" y="0"/>
            <a:ext cx="17859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CP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B</a:t>
            </a:r>
          </a:p>
        </p:txBody>
      </p:sp>
      <p:pic>
        <p:nvPicPr>
          <p:cNvPr id="5" name="Espace réservé du contenu 4" descr="20150616_135543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9" name="Espace réservé du contenu 8" descr="20150617_074730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69" y="0"/>
            <a:ext cx="3859132" cy="6858000"/>
          </a:xfr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85852" y="6072182"/>
            <a:ext cx="4872014" cy="7858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Eras Light ITC" pitchFamily="34" charset="0"/>
              </a:rPr>
              <a:t>Tantie</a:t>
            </a:r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 Clémence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20150616_122300 (Small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688"/>
            <a:ext cx="3857620" cy="6855312"/>
          </a:xfrm>
        </p:spPr>
      </p:pic>
      <p:pic>
        <p:nvPicPr>
          <p:cNvPr id="7" name="Espace réservé du contenu 6" descr="20150616_122248 (Small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000364" y="2571744"/>
            <a:ext cx="3157502" cy="1857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Alphonse tout n’est pas carré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0496" y="0"/>
            <a:ext cx="11429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CP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20150616_122139 (Small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0"/>
            <a:ext cx="3859132" cy="6858000"/>
          </a:xfr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786446" y="2357430"/>
            <a:ext cx="3157502" cy="185738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Le totem</a:t>
            </a:r>
            <a:b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Eras Light ITC" pitchFamily="34" charset="0"/>
              </a:rPr>
              <a:t> de l’amitié</a:t>
            </a:r>
            <a:endParaRPr lang="fr-FR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17144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CE1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50616_121445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434" y="0"/>
            <a:ext cx="3859132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8596" y="0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Eras Light ITC" pitchFamily="34" charset="0"/>
              </a:rPr>
              <a:t>CE1 </a:t>
            </a:r>
          </a:p>
          <a:p>
            <a:pPr algn="ctr"/>
            <a:r>
              <a:rPr lang="fr-FR" sz="4800" b="1" dirty="0" smtClean="0">
                <a:latin typeface="Eras Light ITC" pitchFamily="34" charset="0"/>
              </a:rPr>
              <a:t>C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643702" y="2071678"/>
            <a:ext cx="2357454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Toto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totem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91</Words>
  <Application>Microsoft Macintosh PowerPoint</Application>
  <PresentationFormat>Présentation à l'écran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TOTEMS and co…</vt:lpstr>
      <vt:lpstr>Présentation PowerPoint</vt:lpstr>
      <vt:lpstr>Jean qui rit - Jean qui pleure</vt:lpstr>
      <vt:lpstr>La pomme</vt:lpstr>
      <vt:lpstr>Activation 22</vt:lpstr>
      <vt:lpstr>Tantie Clémence</vt:lpstr>
      <vt:lpstr>Alphonse tout n’est pas carré</vt:lpstr>
      <vt:lpstr>Le totem  de l’amitié</vt:lpstr>
      <vt:lpstr>Présentation PowerPoint</vt:lpstr>
      <vt:lpstr>Présentation PowerPoint</vt:lpstr>
      <vt:lpstr>La femme  tortue</vt:lpstr>
      <vt:lpstr>La pieuvre des tropiques</vt:lpstr>
      <vt:lpstr>Monsieur  Sphéron Kubrik</vt:lpstr>
      <vt:lpstr>Présentation PowerPoint</vt:lpstr>
      <vt:lpstr>Les habitants  de Carrond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DIRECTRICE</dc:creator>
  <cp:lastModifiedBy>Hélène Lagarde</cp:lastModifiedBy>
  <cp:revision>177</cp:revision>
  <dcterms:created xsi:type="dcterms:W3CDTF">2014-04-04T13:49:18Z</dcterms:created>
  <dcterms:modified xsi:type="dcterms:W3CDTF">2015-06-21T20:52:13Z</dcterms:modified>
</cp:coreProperties>
</file>