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08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89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80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9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6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7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3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09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3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27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32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2888-11E7-654C-8007-41D33A18F26F}" type="datetimeFigureOut">
              <a:rPr lang="fr-FR" smtClean="0"/>
              <a:t>21/06/2015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78208-2211-3343-B3A8-354C21055C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64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Light ITC" pitchFamily="34" charset="0"/>
              </a:rPr>
              <a:t>TOTEMS and </a:t>
            </a:r>
            <a:r>
              <a:rPr lang="fr-FR" sz="5400" b="1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Light ITC" pitchFamily="34" charset="0"/>
              </a:rPr>
              <a:t>co</a:t>
            </a:r>
            <a:r>
              <a:rPr lang="fr-FR" sz="54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Light ITC" pitchFamily="34" charset="0"/>
              </a:rPr>
              <a:t>…</a:t>
            </a:r>
            <a:endParaRPr lang="fr-FR" sz="5400" dirty="0">
              <a:latin typeface="Eras Light ITC" pitchFamily="34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357290" y="5929330"/>
            <a:ext cx="6400800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ras Light ITC" pitchFamily="34" charset="0"/>
              </a:rPr>
              <a:t>Ouagadougou - BURKINA FASO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fr-FR" sz="3600" b="1" dirty="0" smtClean="0">
                <a:latin typeface="Eras Light ITC" pitchFamily="34" charset="0"/>
              </a:rPr>
              <a:t>Ecole Saint-Exupéry  / 2014-2015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Light ITC" pitchFamily="34" charset="0"/>
            </a:endParaRPr>
          </a:p>
        </p:txBody>
      </p:sp>
      <p:pic>
        <p:nvPicPr>
          <p:cNvPr id="9" name="Espace réservé du contenu 8" descr="20150616_122011 (Small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214422"/>
            <a:ext cx="8043013" cy="4525963"/>
          </a:xfrm>
        </p:spPr>
      </p:pic>
    </p:spTree>
    <p:extLst>
      <p:ext uri="{BB962C8B-B14F-4D97-AF65-F5344CB8AC3E}">
        <p14:creationId xmlns:p14="http://schemas.microsoft.com/office/powerpoint/2010/main" val="340744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6_121922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38600" cy="2272600"/>
          </a:xfrm>
        </p:spPr>
      </p:pic>
      <p:pic>
        <p:nvPicPr>
          <p:cNvPr id="8" name="Espace réservé du contenu 7" descr="20150616_135418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2214554"/>
            <a:ext cx="4038600" cy="2272600"/>
          </a:xfrm>
        </p:spPr>
      </p:pic>
      <p:pic>
        <p:nvPicPr>
          <p:cNvPr id="9" name="Image 8" descr="20150617_0950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pic>
        <p:nvPicPr>
          <p:cNvPr id="11" name="Image 10" descr="20150616_122159 (Small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86242"/>
            <a:ext cx="4214810" cy="23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6_135701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  <p:pic>
        <p:nvPicPr>
          <p:cNvPr id="6" name="Espace réservé du contenu 5" descr="20150616_135710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2071678"/>
            <a:ext cx="4697198" cy="2643206"/>
          </a:xfrm>
        </p:spPr>
      </p:pic>
    </p:spTree>
    <p:extLst>
      <p:ext uri="{BB962C8B-B14F-4D97-AF65-F5344CB8AC3E}">
        <p14:creationId xmlns:p14="http://schemas.microsoft.com/office/powerpoint/2010/main" val="285882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7_075732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0"/>
            <a:ext cx="3859132" cy="6858000"/>
          </a:xfrm>
        </p:spPr>
      </p:pic>
      <p:pic>
        <p:nvPicPr>
          <p:cNvPr id="6" name="Espace réservé du contenu 5" descr="20150617_075740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688"/>
            <a:ext cx="3857620" cy="6855312"/>
          </a:xfrm>
        </p:spPr>
      </p:pic>
    </p:spTree>
    <p:extLst>
      <p:ext uri="{BB962C8B-B14F-4D97-AF65-F5344CB8AC3E}">
        <p14:creationId xmlns:p14="http://schemas.microsoft.com/office/powerpoint/2010/main" val="62710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6_135751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414" y="2285992"/>
            <a:ext cx="4038600" cy="2272600"/>
          </a:xfrm>
        </p:spPr>
      </p:pic>
      <p:pic>
        <p:nvPicPr>
          <p:cNvPr id="6" name="Espace réservé du contenu 5" descr="20150616_122235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6642"/>
            <a:ext cx="4071934" cy="2291358"/>
          </a:xfrm>
        </p:spPr>
      </p:pic>
      <p:pic>
        <p:nvPicPr>
          <p:cNvPr id="7" name="Image 6" descr="20150616_122225 (Small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062397" cy="2285992"/>
          </a:xfrm>
          <a:prstGeom prst="rect">
            <a:avLst/>
          </a:prstGeom>
        </p:spPr>
      </p:pic>
      <p:pic>
        <p:nvPicPr>
          <p:cNvPr id="8" name="Image 7" descr="20150617_074815 (Small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85434" y="1499434"/>
            <a:ext cx="6858000" cy="38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7_074442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5992"/>
            <a:ext cx="4071934" cy="2291358"/>
          </a:xfrm>
        </p:spPr>
      </p:pic>
      <p:pic>
        <p:nvPicPr>
          <p:cNvPr id="6" name="Espace réservé du contenu 5" descr="20150617_074502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4585400"/>
            <a:ext cx="4038600" cy="2272600"/>
          </a:xfrm>
        </p:spPr>
      </p:pic>
      <p:pic>
        <p:nvPicPr>
          <p:cNvPr id="7" name="Image 6" descr="20150617_074437 (Small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0"/>
            <a:ext cx="4062399" cy="2285992"/>
          </a:xfrm>
          <a:prstGeom prst="rect">
            <a:avLst/>
          </a:prstGeom>
        </p:spPr>
      </p:pic>
      <p:pic>
        <p:nvPicPr>
          <p:cNvPr id="8" name="Image 7" descr="20150617_074749 (Small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85434" y="1499434"/>
            <a:ext cx="6858000" cy="38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6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6_121151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0"/>
            <a:ext cx="4357686" cy="2452156"/>
          </a:xfrm>
        </p:spPr>
      </p:pic>
      <p:pic>
        <p:nvPicPr>
          <p:cNvPr id="6" name="Espace réservé du contenu 5" descr="20150616_121411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4405844"/>
            <a:ext cx="4357686" cy="2452156"/>
          </a:xfrm>
        </p:spPr>
      </p:pic>
      <p:pic>
        <p:nvPicPr>
          <p:cNvPr id="8" name="Image 7" descr="20150616_122035 (Small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0"/>
            <a:ext cx="3859132" cy="6858000"/>
          </a:xfrm>
          <a:prstGeom prst="rect">
            <a:avLst/>
          </a:prstGeom>
        </p:spPr>
      </p:pic>
      <p:pic>
        <p:nvPicPr>
          <p:cNvPr id="9" name="Image 8" descr="20150617_075436 (Small)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3" y="2000240"/>
            <a:ext cx="4357687" cy="2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82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7_074914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  <p:pic>
        <p:nvPicPr>
          <p:cNvPr id="6" name="Espace réservé du contenu 5" descr="20150616_135825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562" y="0"/>
            <a:ext cx="3857620" cy="6855312"/>
          </a:xfrm>
        </p:spPr>
      </p:pic>
      <p:pic>
        <p:nvPicPr>
          <p:cNvPr id="7" name="Image 6" descr="20150617_075120_1 (Small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0"/>
            <a:ext cx="5286380" cy="29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6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7_093918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857625" cy="6858000"/>
          </a:xfrm>
        </p:spPr>
      </p:pic>
      <p:pic>
        <p:nvPicPr>
          <p:cNvPr id="9" name="Image 8" descr="20150617_074855 (Small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292" y="3856617"/>
            <a:ext cx="5333708" cy="3001383"/>
          </a:xfrm>
          <a:prstGeom prst="rect">
            <a:avLst/>
          </a:prstGeom>
        </p:spPr>
      </p:pic>
      <p:pic>
        <p:nvPicPr>
          <p:cNvPr id="13" name="Espace réservé du contenu 12" descr="20150617_074757 (Small)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088" y="0"/>
            <a:ext cx="5331912" cy="3000372"/>
          </a:xfrm>
        </p:spPr>
      </p:pic>
    </p:spTree>
    <p:extLst>
      <p:ext uri="{BB962C8B-B14F-4D97-AF65-F5344CB8AC3E}">
        <p14:creationId xmlns:p14="http://schemas.microsoft.com/office/powerpoint/2010/main" val="935158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6_121318 (Small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0450" cy="5143512"/>
          </a:xfrm>
        </p:spPr>
      </p:pic>
      <p:sp>
        <p:nvSpPr>
          <p:cNvPr id="6" name="Titre 1"/>
          <p:cNvSpPr>
            <a:spLocks noGrp="1"/>
          </p:cNvSpPr>
          <p:nvPr>
            <p:ph sz="half" idx="2"/>
          </p:nvPr>
        </p:nvSpPr>
        <p:spPr>
          <a:xfrm>
            <a:off x="0" y="5229200"/>
            <a:ext cx="9144000" cy="1042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b="1" dirty="0" smtClean="0">
                <a:solidFill>
                  <a:srgbClr val="FF0000"/>
                </a:solidFill>
                <a:latin typeface="Eras Light ITC" pitchFamily="34" charset="0"/>
              </a:rPr>
              <a:t>Le printemps selon </a:t>
            </a:r>
            <a:r>
              <a:rPr lang="fr-FR" sz="4400" b="1" dirty="0" err="1" smtClean="0">
                <a:solidFill>
                  <a:srgbClr val="FF0000"/>
                </a:solidFill>
                <a:latin typeface="Eras Light ITC" pitchFamily="34" charset="0"/>
              </a:rPr>
              <a:t>Takashi</a:t>
            </a:r>
            <a:r>
              <a:rPr lang="fr-FR" sz="4400" b="1" dirty="0" smtClean="0">
                <a:solidFill>
                  <a:srgbClr val="FF0000"/>
                </a:solidFill>
                <a:latin typeface="Eras Light ITC" pitchFamily="34" charset="0"/>
              </a:rPr>
              <a:t> </a:t>
            </a:r>
            <a:r>
              <a:rPr lang="fr-FR" sz="4400" b="1" dirty="0" err="1" smtClean="0">
                <a:solidFill>
                  <a:srgbClr val="FF0000"/>
                </a:solidFill>
                <a:latin typeface="Eras Light ITC" pitchFamily="34" charset="0"/>
              </a:rPr>
              <a:t>Murakami</a:t>
            </a:r>
            <a:endParaRPr lang="fr-FR" sz="4400" b="1" dirty="0">
              <a:solidFill>
                <a:srgbClr val="FF0000"/>
              </a:solidFill>
              <a:latin typeface="Eras Light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6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20150617_09504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33994" cy="3000372"/>
          </a:xfrm>
        </p:spPr>
      </p:pic>
      <p:pic>
        <p:nvPicPr>
          <p:cNvPr id="8" name="Image 7" descr="20150617_075323 (Small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868" y="0"/>
            <a:ext cx="3859132" cy="6858000"/>
          </a:xfrm>
          <a:prstGeom prst="rect">
            <a:avLst/>
          </a:prstGeom>
        </p:spPr>
      </p:pic>
      <p:pic>
        <p:nvPicPr>
          <p:cNvPr id="4" name="Image 3" descr="20150618_091056 (Small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3249"/>
            <a:ext cx="5286380" cy="29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20150616_122104 (Small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046" y="214290"/>
            <a:ext cx="5331954" cy="3000396"/>
          </a:xfrm>
        </p:spPr>
      </p:pic>
      <p:pic>
        <p:nvPicPr>
          <p:cNvPr id="9" name="Image 8" descr="20150616_122114 (Small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294" y="3643314"/>
            <a:ext cx="5333706" cy="3001382"/>
          </a:xfrm>
          <a:prstGeom prst="rect">
            <a:avLst/>
          </a:prstGeom>
        </p:spPr>
      </p:pic>
      <p:pic>
        <p:nvPicPr>
          <p:cNvPr id="11" name="Espace réservé du contenu 10" descr="20150616_122128 (Small).jpg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</p:spTree>
    <p:extLst>
      <p:ext uri="{BB962C8B-B14F-4D97-AF65-F5344CB8AC3E}">
        <p14:creationId xmlns:p14="http://schemas.microsoft.com/office/powerpoint/2010/main" val="51261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 descr="20150616_122047 (Small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1" y="0"/>
            <a:ext cx="3857620" cy="6855312"/>
          </a:xfrm>
          <a:prstGeom prst="rect">
            <a:avLst/>
          </a:prstGeom>
        </p:spPr>
      </p:pic>
      <p:pic>
        <p:nvPicPr>
          <p:cNvPr id="8" name="Espace réservé du contenu 7" descr="20150616_121950 (Small)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</p:spTree>
    <p:extLst>
      <p:ext uri="{BB962C8B-B14F-4D97-AF65-F5344CB8AC3E}">
        <p14:creationId xmlns:p14="http://schemas.microsoft.com/office/powerpoint/2010/main" val="417810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50616_121242 (Small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  <p:pic>
        <p:nvPicPr>
          <p:cNvPr id="6" name="Espace réservé du contenu 5" descr="20150616_121256 (Small)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1" y="0"/>
            <a:ext cx="3857620" cy="6855312"/>
          </a:xfrm>
        </p:spPr>
      </p:pic>
    </p:spTree>
    <p:extLst>
      <p:ext uri="{BB962C8B-B14F-4D97-AF65-F5344CB8AC3E}">
        <p14:creationId xmlns:p14="http://schemas.microsoft.com/office/powerpoint/2010/main" val="360612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20150616_121303 (Small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5145509"/>
          </a:xfrm>
        </p:spPr>
      </p:pic>
    </p:spTree>
    <p:extLst>
      <p:ext uri="{BB962C8B-B14F-4D97-AF65-F5344CB8AC3E}">
        <p14:creationId xmlns:p14="http://schemas.microsoft.com/office/powerpoint/2010/main" val="109855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0150616_121715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292" y="3500438"/>
            <a:ext cx="5333708" cy="3001383"/>
          </a:xfrm>
          <a:prstGeom prst="rect">
            <a:avLst/>
          </a:prstGeom>
        </p:spPr>
      </p:pic>
      <p:pic>
        <p:nvPicPr>
          <p:cNvPr id="5" name="Espace réservé du contenu 4" descr="20150616_121427 (Small)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59132" cy="6858000"/>
          </a:xfrm>
        </p:spPr>
      </p:pic>
      <p:pic>
        <p:nvPicPr>
          <p:cNvPr id="11" name="Espace réservé du contenu 10" descr="20150616_121731 (Small)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285728"/>
            <a:ext cx="5286380" cy="2974750"/>
          </a:xfrm>
        </p:spPr>
      </p:pic>
    </p:spTree>
    <p:extLst>
      <p:ext uri="{BB962C8B-B14F-4D97-AF65-F5344CB8AC3E}">
        <p14:creationId xmlns:p14="http://schemas.microsoft.com/office/powerpoint/2010/main" val="386288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20150617_074739 (Small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728"/>
            <a:ext cx="5333708" cy="3001383"/>
          </a:xfrm>
          <a:prstGeom prst="rect">
            <a:avLst/>
          </a:prstGeom>
        </p:spPr>
      </p:pic>
      <p:pic>
        <p:nvPicPr>
          <p:cNvPr id="9" name="Image 8" descr="20150616_121726 (Small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876"/>
            <a:ext cx="5333708" cy="3001383"/>
          </a:xfrm>
          <a:prstGeom prst="rect">
            <a:avLst/>
          </a:prstGeom>
        </p:spPr>
      </p:pic>
      <p:pic>
        <p:nvPicPr>
          <p:cNvPr id="6" name="Espace réservé du contenu 5" descr="20150616_121710 (Small)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1" y="2689"/>
            <a:ext cx="3857620" cy="6855312"/>
          </a:xfrm>
        </p:spPr>
      </p:pic>
    </p:spTree>
    <p:extLst>
      <p:ext uri="{BB962C8B-B14F-4D97-AF65-F5344CB8AC3E}">
        <p14:creationId xmlns:p14="http://schemas.microsoft.com/office/powerpoint/2010/main" val="235425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Présentation à l'écran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TOTEMS and co…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TOTEMS and co…</dc:title>
  <dc:creator>Hélène Lagarde</dc:creator>
  <cp:lastModifiedBy>Hélène Lagarde</cp:lastModifiedBy>
  <cp:revision>1</cp:revision>
  <dcterms:created xsi:type="dcterms:W3CDTF">2015-06-21T20:51:23Z</dcterms:created>
  <dcterms:modified xsi:type="dcterms:W3CDTF">2015-06-21T20:52:03Z</dcterms:modified>
</cp:coreProperties>
</file>