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81813" cy="100028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FB1C-38B4-4DF2-9691-70FA42DE9613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8199-2435-44DE-8225-843D93693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438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FB1C-38B4-4DF2-9691-70FA42DE9613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8199-2435-44DE-8225-843D93693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445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FB1C-38B4-4DF2-9691-70FA42DE9613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8199-2435-44DE-8225-843D93693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45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FB1C-38B4-4DF2-9691-70FA42DE9613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8199-2435-44DE-8225-843D93693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5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FB1C-38B4-4DF2-9691-70FA42DE9613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8199-2435-44DE-8225-843D93693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19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FB1C-38B4-4DF2-9691-70FA42DE9613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8199-2435-44DE-8225-843D93693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3402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FB1C-38B4-4DF2-9691-70FA42DE9613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8199-2435-44DE-8225-843D93693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579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FB1C-38B4-4DF2-9691-70FA42DE9613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8199-2435-44DE-8225-843D93693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065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FB1C-38B4-4DF2-9691-70FA42DE9613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8199-2435-44DE-8225-843D93693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051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FB1C-38B4-4DF2-9691-70FA42DE9613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8199-2435-44DE-8225-843D93693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69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FB1C-38B4-4DF2-9691-70FA42DE9613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8199-2435-44DE-8225-843D93693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09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1FB1C-38B4-4DF2-9691-70FA42DE9613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18199-2435-44DE-8225-843D93693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16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Mobiles et automates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2780928"/>
            <a:ext cx="6400800" cy="17526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Classe de CE2 bleu</a:t>
            </a:r>
          </a:p>
          <a:p>
            <a:r>
              <a:rPr lang="fr-FR" dirty="0" err="1" smtClean="0">
                <a:solidFill>
                  <a:srgbClr val="0070C0"/>
                </a:solidFill>
              </a:rPr>
              <a:t>Ghada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Zorkot</a:t>
            </a:r>
            <a:endParaRPr lang="fr-FR" dirty="0" smtClean="0">
              <a:solidFill>
                <a:srgbClr val="0070C0"/>
              </a:solidFill>
            </a:endParaRPr>
          </a:p>
          <a:p>
            <a:r>
              <a:rPr lang="fr-FR" dirty="0" smtClean="0">
                <a:solidFill>
                  <a:srgbClr val="0070C0"/>
                </a:solidFill>
              </a:rPr>
              <a:t>Groupe scolaire Paul Langevin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11798" y="1124744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Je cherche l’équilibre avec un doigt.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16016" y="980728"/>
            <a:ext cx="4041775" cy="639762"/>
          </a:xfrm>
        </p:spPr>
        <p:txBody>
          <a:bodyPr/>
          <a:lstStyle/>
          <a:p>
            <a:r>
              <a:rPr lang="fr-FR" dirty="0" smtClean="0"/>
              <a:t>Je dessine mon expérience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C:\Users\vdalquier\AppData\Local\Microsoft\Windows\Temporary Internet Files\Content.Outlook\LR76J8AT\IMG_24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348880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dalquier\AppData\Local\Microsoft\Windows\Temporary Internet Files\Content.Outlook\LR76J8AT\IMG_24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4862"/>
            <a:ext cx="2880320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11559" y="332656"/>
            <a:ext cx="7992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Mobiles et automates – CE2 bleu – Groupe scolaire Paul Langevin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2857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fr-FR" sz="1800" dirty="0">
                <a:solidFill>
                  <a:prstClr val="black"/>
                </a:solidFill>
                <a:ea typeface="+mn-ea"/>
                <a:cs typeface="+mn-cs"/>
              </a:rPr>
              <a:t>Mobiles et automates – CE2 bleu – Groupe scolaire Paul Langevin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Qu’est-ce qu’un mobile ?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Andy a aidé ses parents à monter le mobile du bébé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 descr="C:\Users\vdalquier\AppData\Local\Microsoft\Windows\Temporary Internet Files\Content.Outlook\LR76J8AT\IMG_24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74"/>
          <a:stretch/>
        </p:blipFill>
        <p:spPr bwMode="auto">
          <a:xfrm>
            <a:off x="539552" y="2204864"/>
            <a:ext cx="3651870" cy="383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dalquier\AppData\Local\Microsoft\Windows\Temporary Internet Files\Content.Outlook\LR76J8AT\IMG_246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23334" b="7333"/>
          <a:stretch/>
        </p:blipFill>
        <p:spPr bwMode="auto">
          <a:xfrm>
            <a:off x="4716016" y="2204864"/>
            <a:ext cx="3938788" cy="400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532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dirty="0">
                <a:solidFill>
                  <a:prstClr val="black"/>
                </a:solidFill>
              </a:rPr>
              <a:t>Mobiles et automates – CE2 bleu – Groupe scolaire Paul Langevin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Comment équilibrer un fléau ?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88024" y="1052736"/>
            <a:ext cx="3694211" cy="432049"/>
          </a:xfrm>
        </p:spPr>
        <p:txBody>
          <a:bodyPr>
            <a:normAutofit/>
          </a:bodyPr>
          <a:lstStyle/>
          <a:p>
            <a:r>
              <a:rPr lang="fr-FR" sz="1800" b="0" dirty="0" smtClean="0"/>
              <a:t>Je dessine mon expérience</a:t>
            </a:r>
            <a:endParaRPr lang="fr-FR" sz="1800" b="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 descr="C:\Users\vdalquier\AppData\Local\Microsoft\Windows\Temporary Internet Files\Content.Outlook\LR76J8AT\IMG_24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3"/>
            <a:ext cx="2880320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dalquier\AppData\Local\Microsoft\Windows\Temporary Internet Files\Content.Outlook\LR76J8AT\IMG_246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52"/>
          <a:stretch/>
        </p:blipFill>
        <p:spPr bwMode="auto">
          <a:xfrm>
            <a:off x="4355976" y="1484785"/>
            <a:ext cx="4389038" cy="267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vdalquier\AppData\Local\Microsoft\Windows\Temporary Internet Files\Content.Outlook\LR76J8AT\IMG_246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0" b="60008"/>
          <a:stretch/>
        </p:blipFill>
        <p:spPr bwMode="auto">
          <a:xfrm>
            <a:off x="3851920" y="4479586"/>
            <a:ext cx="5063480" cy="156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355976" y="4159287"/>
            <a:ext cx="4389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J’écris ce que j’ai trouvé.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9375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fr-FR" sz="1800" dirty="0">
                <a:solidFill>
                  <a:prstClr val="black"/>
                </a:solidFill>
              </a:rPr>
              <a:t>Mobiles et automates – CE2 bleu – Groupe scolaire Paul Langevin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4916" y="620688"/>
            <a:ext cx="4040188" cy="639762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Euréka, j’ai équilibré</a:t>
            </a:r>
          </a:p>
          <a:p>
            <a:r>
              <a:rPr lang="fr-FR" dirty="0" smtClean="0"/>
              <a:t>mon fléau avec 2 pinces !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50774" y="620688"/>
            <a:ext cx="4041775" cy="31991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FR" sz="1800" b="0" dirty="0" smtClean="0"/>
              <a:t>Je dessine mon expérience</a:t>
            </a:r>
            <a:endParaRPr lang="fr-FR" sz="1800" b="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 descr="C:\Users\vdalquier\AppData\Local\Microsoft\Windows\Temporary Internet Files\Content.Outlook\LR76J8AT\IMG_24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0643"/>
            <a:ext cx="3129812" cy="417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dalquier\AppData\Local\Microsoft\Windows\Temporary Internet Files\Content.Outlook\LR76J8AT\IMG_246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r="14250" b="34333"/>
          <a:stretch/>
        </p:blipFill>
        <p:spPr bwMode="auto">
          <a:xfrm>
            <a:off x="4211960" y="980728"/>
            <a:ext cx="4493116" cy="284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vdalquier\AppData\Local\Microsoft\Windows\Temporary Internet Files\Content.Outlook\LR76J8AT\IMG_246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8" r="3562" b="42165"/>
          <a:stretch/>
        </p:blipFill>
        <p:spPr bwMode="auto">
          <a:xfrm>
            <a:off x="3707904" y="4149080"/>
            <a:ext cx="5110316" cy="213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728472" y="383794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J’écris ce que j’ai trouvé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2127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fr-FR" sz="1800" dirty="0">
                <a:solidFill>
                  <a:prstClr val="black"/>
                </a:solidFill>
              </a:rPr>
              <a:t>Mobiles et automates – CE2 bleu – Groupe scolaire Paul Langevin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946" y="980728"/>
            <a:ext cx="2664296" cy="1080120"/>
          </a:xfrm>
        </p:spPr>
        <p:txBody>
          <a:bodyPr>
            <a:noAutofit/>
          </a:bodyPr>
          <a:lstStyle/>
          <a:p>
            <a:pPr algn="ctr"/>
            <a:r>
              <a:rPr lang="fr-FR" sz="1800" b="0" dirty="0" smtClean="0"/>
              <a:t>J’ai équilibré mon fléau avec une pince d’un côté et 3 pinces de l’autre</a:t>
            </a:r>
            <a:endParaRPr lang="fr-FR" sz="1800" b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97603" y="692696"/>
            <a:ext cx="4041775" cy="504056"/>
          </a:xfrm>
        </p:spPr>
        <p:txBody>
          <a:bodyPr>
            <a:normAutofit/>
          </a:bodyPr>
          <a:lstStyle/>
          <a:p>
            <a:r>
              <a:rPr lang="fr-FR" sz="1800" b="0" dirty="0" smtClean="0"/>
              <a:t>Je dessine mon expérience</a:t>
            </a:r>
            <a:endParaRPr lang="fr-FR" sz="1800" b="0" dirty="0"/>
          </a:p>
        </p:txBody>
      </p:sp>
      <p:pic>
        <p:nvPicPr>
          <p:cNvPr id="5122" name="Picture 2" descr="C:\Users\vdalquier\AppData\Local\Microsoft\Windows\Temporary Internet Files\Content.Outlook\LR76J8AT\IMG_246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r="23111" b="5167"/>
          <a:stretch/>
        </p:blipFill>
        <p:spPr bwMode="auto">
          <a:xfrm>
            <a:off x="293852" y="2132856"/>
            <a:ext cx="220048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dalquier\AppData\Local\Microsoft\Windows\Temporary Internet Files\Content.Outlook\LR76J8AT\IMG_247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4" r="6666" b="19048"/>
          <a:stretch/>
        </p:blipFill>
        <p:spPr bwMode="auto">
          <a:xfrm>
            <a:off x="3424527" y="1124744"/>
            <a:ext cx="411950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424527" y="3789040"/>
            <a:ext cx="438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J’écris ce que j’ai trouvé</a:t>
            </a:r>
            <a:endParaRPr lang="fr-FR" dirty="0"/>
          </a:p>
        </p:txBody>
      </p:sp>
      <p:pic>
        <p:nvPicPr>
          <p:cNvPr id="5124" name="Picture 4" descr="C:\Users\vdalquier\AppData\Local\Microsoft\Windows\Temporary Internet Files\Content.Outlook\LR76J8AT\IMG_247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" b="35832"/>
          <a:stretch/>
        </p:blipFill>
        <p:spPr bwMode="auto">
          <a:xfrm>
            <a:off x="2740395" y="4158372"/>
            <a:ext cx="6006440" cy="226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164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fr-FR" sz="1800" dirty="0">
                <a:solidFill>
                  <a:prstClr val="black"/>
                </a:solidFill>
              </a:rPr>
              <a:t>Mobiles et automates – CE2 bleu – Groupe scolaire Paul Langevin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3528" y="764704"/>
            <a:ext cx="3741812" cy="453727"/>
          </a:xfrm>
        </p:spPr>
        <p:txBody>
          <a:bodyPr>
            <a:normAutofit fontScale="55000" lnSpcReduction="20000"/>
          </a:bodyPr>
          <a:lstStyle/>
          <a:p>
            <a:r>
              <a:rPr lang="fr-FR" dirty="0" smtClean="0"/>
              <a:t>Comment équilibrer un mobile avec plusieurs fléaux ?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9238" y="4581128"/>
            <a:ext cx="2186538" cy="2880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 smtClean="0"/>
              <a:t>J’écris  ce que j’ai trouvé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48064" y="767294"/>
            <a:ext cx="3590455" cy="285442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Je dessine mon expérience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vdalquier\AppData\Local\Microsoft\Windows\Temporary Internet Files\Content.Outlook\LR76J8AT\IMG_24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88"/>
          <a:stretch/>
        </p:blipFill>
        <p:spPr bwMode="auto">
          <a:xfrm>
            <a:off x="323528" y="1196752"/>
            <a:ext cx="2808312" cy="322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3"/>
          <a:stretch/>
        </p:blipFill>
        <p:spPr bwMode="auto">
          <a:xfrm>
            <a:off x="5148064" y="1052736"/>
            <a:ext cx="3715200" cy="473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vdalquier\AppData\Local\Microsoft\Windows\Temporary Internet Files\Content.Outlook\LR76J8AT\IMG_247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1334" b="76999"/>
          <a:stretch/>
        </p:blipFill>
        <p:spPr bwMode="auto">
          <a:xfrm>
            <a:off x="314400" y="4869160"/>
            <a:ext cx="46863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945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fr-FR" sz="1800" dirty="0">
                <a:solidFill>
                  <a:prstClr val="black"/>
                </a:solidFill>
              </a:rPr>
              <a:t>Mobiles et automates – CE2 bleu – Groupe scolaire Paul Langevin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536" y="836712"/>
            <a:ext cx="4040188" cy="360039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Origami : la grenouille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008" y="836712"/>
            <a:ext cx="4041775" cy="360040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Origami :  le pingouin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608" y="1402180"/>
            <a:ext cx="367240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vdalquier\AppData\Local\Microsoft\Windows\Temporary Internet Files\Content.Outlook\LR76J8AT\IMG_24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30" y="1389292"/>
            <a:ext cx="3435846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717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dirty="0">
                <a:solidFill>
                  <a:prstClr val="black"/>
                </a:solidFill>
              </a:rPr>
              <a:t>Mobiles et automates – CE2 bleu – Groupe scolaire Paul Langevin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19672" y="1268760"/>
            <a:ext cx="4040188" cy="639762"/>
          </a:xfrm>
        </p:spPr>
        <p:txBody>
          <a:bodyPr/>
          <a:lstStyle/>
          <a:p>
            <a:r>
              <a:rPr lang="fr-FR" dirty="0" smtClean="0"/>
              <a:t>Bruce Gray « Paper planes »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5554960" cy="369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2289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212</Words>
  <Application>Microsoft Office PowerPoint</Application>
  <PresentationFormat>Affichage à l'écran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Mobiles et automates</vt:lpstr>
      <vt:lpstr>Présentation PowerPoint</vt:lpstr>
      <vt:lpstr>Mobiles et automates – CE2 bleu – Groupe scolaire Paul Langevin</vt:lpstr>
      <vt:lpstr>Mobiles et automates – CE2 bleu – Groupe scolaire Paul Langevin</vt:lpstr>
      <vt:lpstr>Mobiles et automates – CE2 bleu – Groupe scolaire Paul Langevin</vt:lpstr>
      <vt:lpstr>Mobiles et automates – CE2 bleu – Groupe scolaire Paul Langevin</vt:lpstr>
      <vt:lpstr>Mobiles et automates – CE2 bleu – Groupe scolaire Paul Langevin</vt:lpstr>
      <vt:lpstr>Mobiles et automates – CE2 bleu – Groupe scolaire Paul Langevin</vt:lpstr>
      <vt:lpstr>Mobiles et automates – CE2 bleu – Groupe scolaire Paul Langevin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Mobiles et automates</dc:title>
  <dc:creator>Virginie Dalquier</dc:creator>
  <cp:lastModifiedBy>Virginie Dalquier</cp:lastModifiedBy>
  <cp:revision>9</cp:revision>
  <cp:lastPrinted>2017-06-07T11:12:49Z</cp:lastPrinted>
  <dcterms:created xsi:type="dcterms:W3CDTF">2017-05-31T08:21:06Z</dcterms:created>
  <dcterms:modified xsi:type="dcterms:W3CDTF">2017-06-07T11:13:59Z</dcterms:modified>
</cp:coreProperties>
</file>