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1" r:id="rId6"/>
    <p:sldId id="262" r:id="rId7"/>
    <p:sldId id="264" r:id="rId8"/>
    <p:sldId id="265" r:id="rId9"/>
    <p:sldId id="266" r:id="rId10"/>
    <p:sldId id="268" r:id="rId11"/>
    <p:sldId id="27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D3BAF-D50C-486E-B9C3-C4F6216A40A4}" type="datetimeFigureOut">
              <a:rPr lang="fr-FR" smtClean="0"/>
              <a:pPr/>
              <a:t>08/06/2017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FEC-97B4-4236-B236-846552ED73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mobiles et automates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Classe de CM2 VERT</a:t>
            </a:r>
          </a:p>
          <a:p>
            <a:r>
              <a:rPr lang="fr-FR" dirty="0" smtClean="0"/>
              <a:t>Ecole Paul Langevin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œuvres définitives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Apres avoir testé différentes possibilités d’engrenages ,de poulies.</a:t>
            </a:r>
          </a:p>
          <a:p>
            <a:r>
              <a:rPr lang="fr-FR" dirty="0" smtClean="0"/>
              <a:t>Nous sommes passés à nos réalisations.</a:t>
            </a:r>
          </a:p>
          <a:p>
            <a:r>
              <a:rPr lang="fr-FR" dirty="0" smtClean="0"/>
              <a:t>D’abord sur papier puis en vrai.</a:t>
            </a:r>
          </a:p>
          <a:p>
            <a:r>
              <a:rPr lang="fr-FR" dirty="0" smtClean="0"/>
              <a:t>Il a fallu créer, défaire, refaire pour un </a:t>
            </a:r>
            <a:r>
              <a:rPr lang="fr-FR" dirty="0" smtClean="0"/>
              <a:t>résultat comme </a:t>
            </a:r>
            <a:r>
              <a:rPr lang="fr-FR" dirty="0" smtClean="0"/>
              <a:t>nous voulions.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058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14290"/>
            <a:ext cx="4038600" cy="3028950"/>
          </a:xfrm>
        </p:spPr>
      </p:pic>
      <p:pic>
        <p:nvPicPr>
          <p:cNvPr id="6" name="Espace réservé du contenu 5" descr="DSC058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3357562"/>
            <a:ext cx="4038600" cy="3028950"/>
          </a:xfrm>
        </p:spPr>
      </p:pic>
      <p:pic>
        <p:nvPicPr>
          <p:cNvPr id="7" name="Image 6" descr="DSC05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6749" y="3357562"/>
            <a:ext cx="4159250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058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57166"/>
            <a:ext cx="4714908" cy="566897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058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14356"/>
            <a:ext cx="4038600" cy="4663300"/>
          </a:xfrm>
        </p:spPr>
      </p:pic>
      <p:pic>
        <p:nvPicPr>
          <p:cNvPr id="6" name="Espace réservé du contenu 5" descr="DSC058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642918"/>
            <a:ext cx="4038600" cy="47347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058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14356"/>
            <a:ext cx="4038600" cy="4663300"/>
          </a:xfrm>
        </p:spPr>
      </p:pic>
      <p:pic>
        <p:nvPicPr>
          <p:cNvPr id="6" name="Espace réservé du contenu 5" descr="DSC058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14356"/>
            <a:ext cx="4038600" cy="46633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058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42918"/>
            <a:ext cx="4038600" cy="4734738"/>
          </a:xfrm>
        </p:spPr>
      </p:pic>
      <p:pic>
        <p:nvPicPr>
          <p:cNvPr id="6" name="Espace réservé du contenu 5" descr="DSC058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642918"/>
            <a:ext cx="4038600" cy="47347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058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4038600" cy="3028950"/>
          </a:xfrm>
        </p:spPr>
      </p:pic>
      <p:pic>
        <p:nvPicPr>
          <p:cNvPr id="6" name="Espace réservé du contenu 5" descr="DSC058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3429000"/>
            <a:ext cx="4038600" cy="3028950"/>
          </a:xfrm>
        </p:spPr>
      </p:pic>
      <p:pic>
        <p:nvPicPr>
          <p:cNvPr id="7" name="Image 6" descr="DSC05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85728"/>
            <a:ext cx="3968749" cy="2976562"/>
          </a:xfrm>
          <a:prstGeom prst="rect">
            <a:avLst/>
          </a:prstGeom>
        </p:spPr>
      </p:pic>
      <p:pic>
        <p:nvPicPr>
          <p:cNvPr id="8" name="Image 7" descr="DSC05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429000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058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28670"/>
            <a:ext cx="4038600" cy="4448986"/>
          </a:xfrm>
        </p:spPr>
      </p:pic>
      <p:pic>
        <p:nvPicPr>
          <p:cNvPr id="6" name="Espace réservé du contenu 5" descr="DSC058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000108"/>
            <a:ext cx="4038600" cy="428628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C:\Users\TOSHIBA\AppData\Local\Microsoft\Windows\Temporary Internet Files\Content.Word\20170608_0905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3554" y="2324878"/>
            <a:ext cx="2811640" cy="213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5" descr="C:\Users\TOSHIBA\AppData\Local\Microsoft\Windows\Temporary Internet Files\Content.Word\20170608_09051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47605" y="2526445"/>
            <a:ext cx="4143376" cy="342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systèmes de poulies et d’engrenages</a:t>
            </a:r>
            <a:endParaRPr lang="fr-FR" dirty="0"/>
          </a:p>
        </p:txBody>
      </p:sp>
      <p:pic>
        <p:nvPicPr>
          <p:cNvPr id="4" name="Espace réservé du contenu 3" descr="DSC05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 descr="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0" name="Espace réservé du contenu 9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Espace réservé du contenu 6" descr="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Espace réservé du contenu 5" descr="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Espace réservé du contenu 5" descr="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59</Words>
  <Application>Microsoft Office PowerPoint</Application>
  <PresentationFormat>Affichage à l'écran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Projet mobiles et automates</vt:lpstr>
      <vt:lpstr>Les systèmes de poulies et d’engrenages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œuvres définitives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birane</dc:creator>
  <cp:lastModifiedBy>Virginie Dalquier</cp:lastModifiedBy>
  <cp:revision>12</cp:revision>
  <dcterms:created xsi:type="dcterms:W3CDTF">2017-05-29T07:49:54Z</dcterms:created>
  <dcterms:modified xsi:type="dcterms:W3CDTF">2017-06-08T10:15:27Z</dcterms:modified>
</cp:coreProperties>
</file>