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Rg st="1" end="4"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502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824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1244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105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056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523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76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856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71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69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8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8092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6D97-44B6-47AC-B9AA-A9787F3D75E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EC77-35D4-4400-BCCC-793B3C4D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0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821092"/>
            <a:ext cx="561662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</a:rPr>
              <a:t>Construction d’un pont à ressort</a:t>
            </a:r>
            <a:endParaRPr lang="fr-F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943"/>
          <a:stretch>
            <a:fillRect/>
          </a:stretch>
        </p:blipFill>
        <p:spPr>
          <a:xfrm>
            <a:off x="2339752" y="2204864"/>
            <a:ext cx="4287265" cy="3394571"/>
          </a:xfrm>
        </p:spPr>
      </p:pic>
      <p:sp>
        <p:nvSpPr>
          <p:cNvPr id="3" name="Ellipse 2"/>
          <p:cNvSpPr/>
          <p:nvPr/>
        </p:nvSpPr>
        <p:spPr>
          <a:xfrm>
            <a:off x="2627784" y="2492896"/>
            <a:ext cx="1152128" cy="1224136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444208" y="260648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I" sz="1600" b="1" dirty="0" smtClean="0"/>
              <a:t>Pépinière  des II plateaux</a:t>
            </a:r>
          </a:p>
          <a:p>
            <a:pPr algn="ctr"/>
            <a:r>
              <a:rPr lang="fr-CI" dirty="0" smtClean="0"/>
              <a:t>Classe de GSB</a:t>
            </a:r>
          </a:p>
          <a:p>
            <a:pPr algn="ctr"/>
            <a:r>
              <a:rPr lang="fr-CI" dirty="0" smtClean="0"/>
              <a:t>Maitresse Josée KOTCHY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1244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5"/>
            <a:ext cx="3816424" cy="25417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74" y="368264"/>
            <a:ext cx="3819241" cy="25436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5" y="3457048"/>
            <a:ext cx="3879435" cy="25837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74" y="3497136"/>
            <a:ext cx="3819241" cy="25436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572000" y="4221088"/>
            <a:ext cx="1080120" cy="288031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948264" y="4077072"/>
            <a:ext cx="504056" cy="249858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868100" y="980728"/>
            <a:ext cx="504056" cy="27077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835696" y="4478121"/>
            <a:ext cx="391466" cy="175016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227162" y="4382358"/>
            <a:ext cx="1336726" cy="27077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115594" y="1556792"/>
            <a:ext cx="1480742" cy="13538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88223" y="1159134"/>
            <a:ext cx="267741" cy="87735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260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600400" cy="23978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598919" cy="2396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7" y="3524985"/>
            <a:ext cx="3851053" cy="25648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0718"/>
            <a:ext cx="3761423" cy="250510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740352" y="3717032"/>
            <a:ext cx="504056" cy="27077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244408" y="3536180"/>
            <a:ext cx="449055" cy="27077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2687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419872" cy="22776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35" y="3356677"/>
            <a:ext cx="3490799" cy="23248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9" y="3356992"/>
            <a:ext cx="3598918" cy="23968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419006" cy="227705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425608" y="3356992"/>
            <a:ext cx="504056" cy="325687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03848" y="3977554"/>
            <a:ext cx="504056" cy="54155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12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419872" cy="22776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68" y="728494"/>
            <a:ext cx="3312368" cy="22060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311536" cy="2205483"/>
          </a:xfrm>
          <a:prstGeom prst="rect">
            <a:avLst/>
          </a:prstGeom>
        </p:spPr>
      </p:pic>
      <p:pic>
        <p:nvPicPr>
          <p:cNvPr id="8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943"/>
          <a:stretch>
            <a:fillRect/>
          </a:stretch>
        </p:blipFill>
        <p:spPr>
          <a:xfrm>
            <a:off x="4617380" y="3744059"/>
            <a:ext cx="3547144" cy="2250464"/>
          </a:xfrm>
        </p:spPr>
      </p:pic>
      <p:sp>
        <p:nvSpPr>
          <p:cNvPr id="9" name="Ellipse 8"/>
          <p:cNvSpPr/>
          <p:nvPr/>
        </p:nvSpPr>
        <p:spPr>
          <a:xfrm>
            <a:off x="4932040" y="3941628"/>
            <a:ext cx="792088" cy="747591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699152" y="3773864"/>
            <a:ext cx="504056" cy="27077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115616" y="3909253"/>
            <a:ext cx="504056" cy="270779"/>
          </a:xfrm>
          <a:prstGeom prst="ellipse">
            <a:avLst/>
          </a:prstGeom>
          <a:solidFill>
            <a:srgbClr val="502604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88763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08304" cy="48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890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15</Words>
  <Application>Microsoft Office PowerPoint</Application>
  <PresentationFormat>Affichage à l'écran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Construction d’un pont à ressort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d’un pont à ressort</dc:title>
  <dc:creator>PEPINIERE</dc:creator>
  <cp:lastModifiedBy>PEPINIERE</cp:lastModifiedBy>
  <cp:revision>7</cp:revision>
  <dcterms:created xsi:type="dcterms:W3CDTF">2018-02-19T12:04:04Z</dcterms:created>
  <dcterms:modified xsi:type="dcterms:W3CDTF">2018-05-15T15:50:06Z</dcterms:modified>
</cp:coreProperties>
</file>