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89" r:id="rId4"/>
    <p:sldId id="292" r:id="rId5"/>
    <p:sldId id="291" r:id="rId6"/>
    <p:sldId id="277" r:id="rId7"/>
    <p:sldId id="293" r:id="rId8"/>
    <p:sldId id="281" r:id="rId9"/>
    <p:sldId id="276" r:id="rId10"/>
    <p:sldId id="278" r:id="rId11"/>
    <p:sldId id="288" r:id="rId12"/>
    <p:sldId id="287" r:id="rId13"/>
    <p:sldId id="290" r:id="rId14"/>
    <p:sldId id="283" r:id="rId15"/>
    <p:sldId id="274" r:id="rId16"/>
    <p:sldId id="260" r:id="rId17"/>
    <p:sldId id="258" r:id="rId18"/>
    <p:sldId id="268" r:id="rId19"/>
    <p:sldId id="266" r:id="rId20"/>
    <p:sldId id="269" r:id="rId21"/>
    <p:sldId id="261" r:id="rId22"/>
    <p:sldId id="271" r:id="rId23"/>
    <p:sldId id="272" r:id="rId24"/>
    <p:sldId id="264" r:id="rId25"/>
    <p:sldId id="262" r:id="rId26"/>
    <p:sldId id="259" r:id="rId27"/>
    <p:sldId id="267" r:id="rId28"/>
    <p:sldId id="263" r:id="rId29"/>
    <p:sldId id="257" r:id="rId30"/>
    <p:sldId id="270" r:id="rId31"/>
    <p:sldId id="279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96" y="-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79A9-F1F3-4C49-8A78-318ECC013C20}" type="datetimeFigureOut">
              <a:rPr lang="fr-FR" smtClean="0"/>
              <a:t>23/05/19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5040-0766-4BCF-B00E-EA3AEB86D6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59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79A9-F1F3-4C49-8A78-318ECC013C20}" type="datetimeFigureOut">
              <a:rPr lang="fr-FR" smtClean="0"/>
              <a:t>23/05/19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5040-0766-4BCF-B00E-EA3AEB86D6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7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79A9-F1F3-4C49-8A78-318ECC013C20}" type="datetimeFigureOut">
              <a:rPr lang="fr-FR" smtClean="0"/>
              <a:t>23/05/19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5040-0766-4BCF-B00E-EA3AEB86D6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75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79A9-F1F3-4C49-8A78-318ECC013C20}" type="datetimeFigureOut">
              <a:rPr lang="fr-FR" smtClean="0"/>
              <a:t>23/05/19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5040-0766-4BCF-B00E-EA3AEB86D6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86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79A9-F1F3-4C49-8A78-318ECC013C20}" type="datetimeFigureOut">
              <a:rPr lang="fr-FR" smtClean="0"/>
              <a:t>23/05/19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5040-0766-4BCF-B00E-EA3AEB86D6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20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79A9-F1F3-4C49-8A78-318ECC013C20}" type="datetimeFigureOut">
              <a:rPr lang="fr-FR" smtClean="0"/>
              <a:t>23/05/19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5040-0766-4BCF-B00E-EA3AEB86D6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8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79A9-F1F3-4C49-8A78-318ECC013C20}" type="datetimeFigureOut">
              <a:rPr lang="fr-FR" smtClean="0"/>
              <a:t>23/05/19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5040-0766-4BCF-B00E-EA3AEB86D6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27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79A9-F1F3-4C49-8A78-318ECC013C20}" type="datetimeFigureOut">
              <a:rPr lang="fr-FR" smtClean="0"/>
              <a:t>23/05/19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5040-0766-4BCF-B00E-EA3AEB86D6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73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79A9-F1F3-4C49-8A78-318ECC013C20}" type="datetimeFigureOut">
              <a:rPr lang="fr-FR" smtClean="0"/>
              <a:t>23/05/19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5040-0766-4BCF-B00E-EA3AEB86D6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70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79A9-F1F3-4C49-8A78-318ECC013C20}" type="datetimeFigureOut">
              <a:rPr lang="fr-FR" smtClean="0"/>
              <a:t>23/05/19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5040-0766-4BCF-B00E-EA3AEB86D6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1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79A9-F1F3-4C49-8A78-318ECC013C20}" type="datetimeFigureOut">
              <a:rPr lang="fr-FR" smtClean="0"/>
              <a:t>23/05/19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5040-0766-4BCF-B00E-EA3AEB86D6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52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579A9-F1F3-4C49-8A78-318ECC013C20}" type="datetimeFigureOut">
              <a:rPr lang="fr-FR" smtClean="0"/>
              <a:t>23/05/19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25040-0766-4BCF-B00E-EA3AEB86D6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6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A-VaX7XXq4&amp;feature=youtu.be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926226" y="5320797"/>
            <a:ext cx="7265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ECOLE ELEMENTAIRE LES ANGELOTS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MAI 2019     BAMAKO MALI</a:t>
            </a:r>
          </a:p>
          <a:p>
            <a:pPr algn="r"/>
            <a:endParaRPr lang="fr-FR" dirty="0" smtClean="0">
              <a:latin typeface="Arial Black" panose="020B0A04020102020204" pitchFamily="34" charset="0"/>
            </a:endParaRPr>
          </a:p>
          <a:p>
            <a:pPr algn="r"/>
            <a:r>
              <a:rPr lang="fr-FR" sz="1200" dirty="0" smtClean="0">
                <a:latin typeface="Arial Black" panose="020B0A04020102020204" pitchFamily="34" charset="0"/>
              </a:rPr>
              <a:t>ADAMA KONATE, PAUL AGBONGO professeurs d’anglais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641507"/>
            <a:ext cx="4589445" cy="42676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183" y="138999"/>
            <a:ext cx="4712043" cy="655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4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60357" y="-3060355"/>
            <a:ext cx="6120714" cy="1224142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EZ ZEMANA EZDEKIM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KURDE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4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0960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ANAA UHIBU ALLAGHATA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ARABE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9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09600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WO XIHUAN YUYAN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MANDARIN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7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47999" y="-3047999"/>
            <a:ext cx="6096001" cy="12192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NE BE KANW FÊ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BAMANAKAN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4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8474" cy="61042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MI DI HI DI ALLA DIDJIFOU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PEUL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7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5522" cy="60877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N’DJEWAGA NE MULA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SONINKE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9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950" cy="611247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NTÊ BÊ KANWFÊ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KASSONKE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1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9600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YEBATIE NI DIYO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SONGHAÏ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5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8474" cy="61042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MINA EDJIKO 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DOGON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7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43880" y="-3043880"/>
            <a:ext cx="6087764" cy="1217552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DORE BESSEMELAL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BOBO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3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57" y="214184"/>
            <a:ext cx="8720782" cy="43603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4757" y="4946129"/>
            <a:ext cx="1179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 Black" panose="020B0A04020102020204" pitchFamily="34" charset="0"/>
              </a:rPr>
              <a:t>RETROUVEZ LA VIDEO EN PODCAST DE NOTRE ENREGISTREMENT EN DIRECT. </a:t>
            </a:r>
          </a:p>
          <a:p>
            <a:pPr algn="ctr"/>
            <a:r>
              <a:rPr lang="fr-FR" dirty="0">
                <a:hlinkClick r:id="rId3"/>
              </a:rPr>
              <a:t>https://www.youtube.com/watch?v=CA-VaX7XXq4&amp;feature=youtu.be</a:t>
            </a:r>
            <a:endParaRPr lang="fr-FR" dirty="0" smtClean="0">
              <a:latin typeface="Arial Black" panose="020B0A040201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427" y="214184"/>
            <a:ext cx="2529136" cy="429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7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47999" y="-3047998"/>
            <a:ext cx="6096000" cy="121919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BAI FUGU LEILU 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DJERMA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2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59046" cy="60795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N’KLO ANNIEN MOU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BAOULE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5522" cy="60877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DIOWOMULA 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MARACA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3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426" cy="61207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MULA GBEGBOGBLOWO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EWE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8474" cy="61042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NAN GANAGOFA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BOZO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8474" cy="61042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KANW KA DI GNE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MALINKE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74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5522" cy="60877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DEMA BEUGEU LAKKA YI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WOLOF</a:t>
            </a:r>
          </a:p>
        </p:txBody>
      </p:sp>
    </p:spTree>
    <p:extLst>
      <p:ext uri="{BB962C8B-B14F-4D97-AF65-F5344CB8AC3E}">
        <p14:creationId xmlns:p14="http://schemas.microsoft.com/office/powerpoint/2010/main" val="288632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950" cy="61124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MI NAPENDA MA LUGA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SWAHILI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8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I LOVE LANGAGES 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SARA (TCHAD)</a:t>
            </a:r>
            <a:endParaRPr lang="fr-FR" dirty="0">
              <a:latin typeface="Arial Black" panose="020B0A040201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950" cy="61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5522" cy="6087762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GAIN TAA BEGUE N’GAYE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SARA (TCHAD)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6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55005" cy="60775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J’AIME LES LANGUES 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FRANCAIS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6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MI FAHATE LAKKAYA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SERERE</a:t>
            </a:r>
            <a:endParaRPr lang="fr-FR" dirty="0">
              <a:latin typeface="Arial Black" panose="020B0A040201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48000" y="-3047999"/>
            <a:ext cx="6096002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0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48000" y="-3048000"/>
            <a:ext cx="6096000" cy="12192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TIA KONY TENY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MALGACHE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3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47999" y="-3047998"/>
            <a:ext cx="6096000" cy="121919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I LOVE LANGAGES 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ANGLAIS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4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47999" y="-3048000"/>
            <a:ext cx="6096000" cy="121919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ME GUSTAN LOS IDIOMAS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ESPAGNOL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1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47999" y="-3048000"/>
            <a:ext cx="6096001" cy="12192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ICH MACH SPRACHEN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ALLEMAND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0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YA IYUBLYUYAZIKI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RUSSE</a:t>
            </a:r>
            <a:endParaRPr lang="fr-FR" dirty="0">
              <a:latin typeface="Arial Black" panose="020B0A040201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8474" cy="61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2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0960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ME PIACCIONOLE LINGUE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ITALIEN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48000" y="-3047999"/>
            <a:ext cx="6096001" cy="12191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2497" y="6170141"/>
            <a:ext cx="58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DILLERI SEVIYORUM</a:t>
            </a:r>
          </a:p>
          <a:p>
            <a:pPr algn="r"/>
            <a:r>
              <a:rPr lang="fr-FR" dirty="0" smtClean="0">
                <a:latin typeface="Arial Black" panose="020B0A04020102020204" pitchFamily="34" charset="0"/>
              </a:rPr>
              <a:t>TURC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7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166</Words>
  <Application>Microsoft Macintosh PowerPoint</Application>
  <PresentationFormat>Personnalisé</PresentationFormat>
  <Paragraphs>64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philippe laura</cp:lastModifiedBy>
  <cp:revision>19</cp:revision>
  <dcterms:created xsi:type="dcterms:W3CDTF">2019-05-17T10:24:51Z</dcterms:created>
  <dcterms:modified xsi:type="dcterms:W3CDTF">2019-05-23T13:25:32Z</dcterms:modified>
</cp:coreProperties>
</file>