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6" r:id="rId8"/>
    <p:sldId id="263" r:id="rId9"/>
    <p:sldId id="264" r:id="rId10"/>
    <p:sldId id="267" r:id="rId11"/>
    <p:sldId id="265" r:id="rId12"/>
    <p:sldId id="268" r:id="rId13"/>
    <p:sldId id="270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B4E9-DE58-4428-8F84-FC0000E36E6C}" type="datetimeFigureOut">
              <a:rPr lang="fr-FR" smtClean="0"/>
              <a:pPr/>
              <a:t>05/07/2018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A93D-BBBA-4186-8624-0980C04995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3909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B4E9-DE58-4428-8F84-FC0000E36E6C}" type="datetimeFigureOut">
              <a:rPr lang="fr-FR" smtClean="0"/>
              <a:pPr/>
              <a:t>05/07/2018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A93D-BBBA-4186-8624-0980C04995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3144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B4E9-DE58-4428-8F84-FC0000E36E6C}" type="datetimeFigureOut">
              <a:rPr lang="fr-FR" smtClean="0"/>
              <a:pPr/>
              <a:t>05/07/2018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A93D-BBBA-4186-8624-0980C04995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9721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B4E9-DE58-4428-8F84-FC0000E36E6C}" type="datetimeFigureOut">
              <a:rPr lang="fr-FR" smtClean="0"/>
              <a:pPr/>
              <a:t>05/07/2018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A93D-BBBA-4186-8624-0980C04995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9144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B4E9-DE58-4428-8F84-FC0000E36E6C}" type="datetimeFigureOut">
              <a:rPr lang="fr-FR" smtClean="0"/>
              <a:pPr/>
              <a:t>05/07/2018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A93D-BBBA-4186-8624-0980C04995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63182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B4E9-DE58-4428-8F84-FC0000E36E6C}" type="datetimeFigureOut">
              <a:rPr lang="fr-FR" smtClean="0"/>
              <a:pPr/>
              <a:t>05/07/2018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A93D-BBBA-4186-8624-0980C04995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3749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B4E9-DE58-4428-8F84-FC0000E36E6C}" type="datetimeFigureOut">
              <a:rPr lang="fr-FR" smtClean="0"/>
              <a:pPr/>
              <a:t>05/07/2018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A93D-BBBA-4186-8624-0980C04995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6650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B4E9-DE58-4428-8F84-FC0000E36E6C}" type="datetimeFigureOut">
              <a:rPr lang="fr-FR" smtClean="0"/>
              <a:pPr/>
              <a:t>05/07/2018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A93D-BBBA-4186-8624-0980C04995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3717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B4E9-DE58-4428-8F84-FC0000E36E6C}" type="datetimeFigureOut">
              <a:rPr lang="fr-FR" smtClean="0"/>
              <a:pPr/>
              <a:t>05/07/2018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A93D-BBBA-4186-8624-0980C04995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9294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B4E9-DE58-4428-8F84-FC0000E36E6C}" type="datetimeFigureOut">
              <a:rPr lang="fr-FR" smtClean="0"/>
              <a:pPr/>
              <a:t>05/07/2018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A93D-BBBA-4186-8624-0980C04995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4604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B4E9-DE58-4428-8F84-FC0000E36E6C}" type="datetimeFigureOut">
              <a:rPr lang="fr-FR" smtClean="0"/>
              <a:pPr/>
              <a:t>05/07/2018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A93D-BBBA-4186-8624-0980C04995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186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2B4E9-DE58-4428-8F84-FC0000E36E6C}" type="datetimeFigureOut">
              <a:rPr lang="fr-FR" smtClean="0"/>
              <a:pPr/>
              <a:t>05/07/2018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9A93D-BBBA-4186-8624-0980C049951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0848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fr-F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Notre automate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Les CME2 du lycée international Jean Mermoz</a:t>
            </a:r>
            <a:endParaRPr lang="fr-F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Montage de l’automate.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5186" y="1825625"/>
            <a:ext cx="2447627" cy="4351338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586538" y="2777828"/>
            <a:ext cx="4352925" cy="2448520"/>
          </a:xfrm>
        </p:spPr>
      </p:pic>
    </p:spTree>
    <p:extLst>
      <p:ext uri="{BB962C8B-B14F-4D97-AF65-F5344CB8AC3E}">
        <p14:creationId xmlns:p14="http://schemas.microsoft.com/office/powerpoint/2010/main" xmlns="" val="163042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Nous montons l’automate sur une roue. L’équilibre et la rotation ne fonctionnent pas.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5186" y="1825625"/>
            <a:ext cx="2447627" cy="4351338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9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xmlns="" val="290952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1945"/>
            <a:ext cx="4196255" cy="5087007"/>
          </a:xfrm>
        </p:spPr>
        <p:txBody>
          <a:bodyPr>
            <a:normAutofit/>
          </a:bodyPr>
          <a:lstStyle/>
          <a:p>
            <a:r>
              <a:rPr lang="fr-FR" dirty="0" smtClean="0"/>
              <a:t>Nous choisissons de le fixer sur un camion actionné par le moulin à eau.</a:t>
            </a:r>
            <a:endParaRPr lang="fr-FR" dirty="0"/>
          </a:p>
        </p:txBody>
      </p:sp>
      <p:pic>
        <p:nvPicPr>
          <p:cNvPr id="1028" name="Picture 4" descr="C:\Users\Amélie\Desktop\Potos projet mobiles\IMG_20180607_130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5283" y="361255"/>
            <a:ext cx="4666593" cy="6222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mélie\Desktop\Potos projet mobiles\IMG_20180608_091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703" y="304800"/>
            <a:ext cx="4677103" cy="6236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Nous expérimentons les différentes énergies pour déterminer laquelle sera la plus adéquate pour notre projet.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585" y="2750031"/>
            <a:ext cx="5181600" cy="2914650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2750031"/>
            <a:ext cx="5181600" cy="2914650"/>
          </a:xfrm>
        </p:spPr>
      </p:pic>
    </p:spTree>
    <p:extLst>
      <p:ext uri="{BB962C8B-B14F-4D97-AF65-F5344CB8AC3E}">
        <p14:creationId xmlns:p14="http://schemas.microsoft.com/office/powerpoint/2010/main" xmlns="" val="410173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1378" y="481035"/>
            <a:ext cx="10515600" cy="1325563"/>
          </a:xfrm>
        </p:spPr>
        <p:txBody>
          <a:bodyPr/>
          <a:lstStyle/>
          <a:p>
            <a:r>
              <a:rPr lang="fr-FR" dirty="0" smtClean="0"/>
              <a:t>Fabrication de deux types d’avions.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6400" y="756676"/>
            <a:ext cx="3137400" cy="5577601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199" y="2543968"/>
            <a:ext cx="6738327" cy="3790309"/>
          </a:xfrm>
        </p:spPr>
      </p:pic>
    </p:spTree>
    <p:extLst>
      <p:ext uri="{BB962C8B-B14F-4D97-AF65-F5344CB8AC3E}">
        <p14:creationId xmlns:p14="http://schemas.microsoft.com/office/powerpoint/2010/main" xmlns="" val="40377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45039" y="0"/>
            <a:ext cx="10482330" cy="1347765"/>
          </a:xfrm>
        </p:spPr>
        <p:txBody>
          <a:bodyPr/>
          <a:lstStyle/>
          <a:p>
            <a:r>
              <a:rPr lang="fr-FR" dirty="0" smtClean="0"/>
              <a:t>Vols tests.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9678" y="1248782"/>
            <a:ext cx="9204936" cy="5177776"/>
          </a:xfrm>
        </p:spPr>
      </p:pic>
    </p:spTree>
    <p:extLst>
      <p:ext uri="{BB962C8B-B14F-4D97-AF65-F5344CB8AC3E}">
        <p14:creationId xmlns:p14="http://schemas.microsoft.com/office/powerpoint/2010/main" xmlns="" val="13265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Séance de réflexion et d’expérimentation inspirée par le Cirque de Calder.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99" y="1750712"/>
            <a:ext cx="6233374" cy="4675031"/>
          </a:xfrm>
        </p:spPr>
      </p:pic>
    </p:spTree>
    <p:extLst>
      <p:ext uri="{BB962C8B-B14F-4D97-AF65-F5344CB8AC3E}">
        <p14:creationId xmlns:p14="http://schemas.microsoft.com/office/powerpoint/2010/main" xmlns="" val="233023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Testons la voiture propulsée par l’air.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7603" y="1925783"/>
            <a:ext cx="8280042" cy="4657524"/>
          </a:xfrm>
        </p:spPr>
      </p:pic>
    </p:spTree>
    <p:extLst>
      <p:ext uri="{BB962C8B-B14F-4D97-AF65-F5344CB8AC3E}">
        <p14:creationId xmlns:p14="http://schemas.microsoft.com/office/powerpoint/2010/main" xmlns="" val="332442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Création de notre automate.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xmlns="" val="18311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moulin à eau semble la meilleure solution pour notre automate.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386" y="1825625"/>
            <a:ext cx="2447627" cy="4351338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3552" y="1825625"/>
            <a:ext cx="2447627" cy="4351338"/>
          </a:xfr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0718" y="1983346"/>
            <a:ext cx="2235047" cy="397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45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Nous testons différents matériaux pour monter notre automate.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5186" y="1825625"/>
            <a:ext cx="2447627" cy="4351338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9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xmlns="" val="1082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106</Words>
  <Application>Microsoft Office PowerPoint</Application>
  <PresentationFormat>Custom</PresentationFormat>
  <Paragraphs>12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Thème Office</vt:lpstr>
      <vt:lpstr>Notre automate Les CME2 du lycée international Jean Mermoz</vt:lpstr>
      <vt:lpstr>Nous expérimentons les différentes énergies pour déterminer laquelle sera la plus adéquate pour notre projet.</vt:lpstr>
      <vt:lpstr>Fabrication de deux types d’avions.</vt:lpstr>
      <vt:lpstr>Vols tests.</vt:lpstr>
      <vt:lpstr>Séance de réflexion et d’expérimentation inspirée par le Cirque de Calder.</vt:lpstr>
      <vt:lpstr>Testons la voiture propulsée par l’air.</vt:lpstr>
      <vt:lpstr>Création de notre automate.</vt:lpstr>
      <vt:lpstr>Le moulin à eau semble la meilleure solution pour notre automate.</vt:lpstr>
      <vt:lpstr>Nous testons différents matériaux pour monter notre automate.</vt:lpstr>
      <vt:lpstr>Montage de l’automate.</vt:lpstr>
      <vt:lpstr>Nous montons l’automate sur une roue. L’équilibre et la rotation ne fonctionnent pas.</vt:lpstr>
      <vt:lpstr>Nous choisissons de le fixer sur un camion actionné par le moulin à eau.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Amélie GUEDE</dc:creator>
  <cp:lastModifiedBy>Amélie</cp:lastModifiedBy>
  <cp:revision>9</cp:revision>
  <dcterms:created xsi:type="dcterms:W3CDTF">2018-05-11T10:32:42Z</dcterms:created>
  <dcterms:modified xsi:type="dcterms:W3CDTF">2018-07-05T12:54:02Z</dcterms:modified>
</cp:coreProperties>
</file>