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58" r:id="rId5"/>
    <p:sldId id="260" r:id="rId6"/>
    <p:sldId id="257" r:id="rId7"/>
    <p:sldId id="262" r:id="rId8"/>
    <p:sldId id="263" r:id="rId9"/>
    <p:sldId id="261" r:id="rId10"/>
    <p:sldId id="266" r:id="rId11"/>
    <p:sldId id="268" r:id="rId12"/>
    <p:sldId id="270" r:id="rId13"/>
    <p:sldId id="271" r:id="rId14"/>
    <p:sldId id="272" r:id="rId15"/>
    <p:sldId id="273" r:id="rId16"/>
    <p:sldId id="275" r:id="rId17"/>
    <p:sldId id="274" r:id="rId18"/>
    <p:sldId id="277" r:id="rId19"/>
    <p:sldId id="276" r:id="rId20"/>
    <p:sldId id="279" r:id="rId21"/>
    <p:sldId id="283" r:id="rId22"/>
    <p:sldId id="282" r:id="rId23"/>
    <p:sldId id="285" r:id="rId24"/>
    <p:sldId id="286" r:id="rId25"/>
    <p:sldId id="288" r:id="rId26"/>
    <p:sldId id="287" r:id="rId27"/>
    <p:sldId id="284" r:id="rId28"/>
    <p:sldId id="292" r:id="rId29"/>
    <p:sldId id="289" r:id="rId30"/>
    <p:sldId id="290" r:id="rId31"/>
    <p:sldId id="294" r:id="rId32"/>
    <p:sldId id="293" r:id="rId33"/>
    <p:sldId id="295" r:id="rId34"/>
    <p:sldId id="296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FF99"/>
    <a:srgbClr val="FFCC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5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6B246-8828-4617-8FC1-A889E64FE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0467BA-6142-400E-AC43-2D9FCDECA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FC4570-2ABA-462E-9530-3FECE0F3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6E4-322B-49D0-9ACE-83514A951BF9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2F0D8D-2810-451B-9F67-5E60FDA62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88DB26-1E4C-4A2D-84EB-B44B455F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5CD-43AF-42DD-86AF-F7412BA50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11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3BD502-78D9-4D0D-87AC-C13E2A4A6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677B04-1CCA-4E9C-9AA2-610F48ED2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1AE880-2639-4D78-A183-42887653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6E4-322B-49D0-9ACE-83514A951BF9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BD66E1-FCD6-4110-832F-88293232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00663F-B1BE-4480-A083-B7B07557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5CD-43AF-42DD-86AF-F7412BA50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6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F832B14-A80B-4E86-B138-9D4382BF2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9D530F9-6340-4690-A243-8C0D8A956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0D10A0-290F-48DB-84EC-A0699BC61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6E4-322B-49D0-9ACE-83514A951BF9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35DF23-C23E-4BF1-B59C-FA8465D28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D99283-9AD7-4BE8-A345-986BFF4B3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5CD-43AF-42DD-86AF-F7412BA50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11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232EDD-4FA8-464E-B947-5A06E9C0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72899F-4859-47DE-815B-AD7F144A7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3B734D-73C2-4699-AA31-4981A442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6E4-322B-49D0-9ACE-83514A951BF9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3CC6B9-07CE-4421-805F-D6DB042F5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806A8B-5D6F-4E13-9FAE-F6544ED5D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5CD-43AF-42DD-86AF-F7412BA50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79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5F4E73-B720-4452-8A91-A686C7E81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7A1690-FEFB-4B76-AADF-C71E3F636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58F179-2813-40EB-ADE5-9CE987483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6E4-322B-49D0-9ACE-83514A951BF9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CF07C4-2E4D-46E8-A614-4D58A59A6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84A57F-BEAE-4947-8087-1A69FE5F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5CD-43AF-42DD-86AF-F7412BA50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81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80958C-A640-405F-9C47-C789A16FC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566C7C-D167-40B4-975A-E09C82C37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D03082-215A-4A91-AEF0-48818DB7E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87E0E7-DD68-4060-9265-2A3D1FFE0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6E4-322B-49D0-9ACE-83514A951BF9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C4C3B1-0BA0-4663-825D-5EA783C8D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85C8BE-F0BB-4E9F-8A81-BE80AE578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5CD-43AF-42DD-86AF-F7412BA50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898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7DF80A-B387-4CE3-B55C-D8A117B2C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B7DB1D-BA74-42DE-9D27-00CF7E650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892326-384D-44F5-816C-0EE2B60D0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90136EF-035D-40D9-9ED8-1F4C93058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8CBDB74-D1FD-4135-9133-956EC1F9E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030AE5E-F456-457E-93E1-545EEAC9E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6E4-322B-49D0-9ACE-83514A951BF9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823AD30-0DC4-4BB6-8144-A7E479889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2D8E0DA-88FD-4530-A2E8-36F65C7D2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5CD-43AF-42DD-86AF-F7412BA50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39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1ECAFC-2C73-4892-909A-2CA96BEB8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5AACAB7-4BE4-4500-B621-995D2E18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6E4-322B-49D0-9ACE-83514A951BF9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43ED76-3BC6-41A3-A010-7DBF923A9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23B705-D987-43F1-AC57-13B5F049C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5CD-43AF-42DD-86AF-F7412BA50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1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9D51975-D696-4F8A-8B71-E5E970BF0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6E4-322B-49D0-9ACE-83514A951BF9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5764EDE-C897-4DEF-A54B-F7E56DD4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E499C0-6CA9-44A1-9EFB-A2F38303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5CD-43AF-42DD-86AF-F7412BA50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7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F23791-6083-4480-B2BA-6580A525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C04280-7F96-4618-9C59-89DA423E7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8D4CB8-92F3-4339-9B9B-585CCD246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F54505-F9A6-461E-BE6F-73B1B744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6E4-322B-49D0-9ACE-83514A951BF9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97ED08-F8FF-4348-A579-D324985D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C5C66C-2C55-41F2-9383-A35555C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5CD-43AF-42DD-86AF-F7412BA50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80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975F67-2E2D-40D3-95C4-2D5FED285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F184FC5-A3BA-4724-91F2-D72B16C09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918D2B-BF6E-493A-A9CC-DD14EC06E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AD1320-1F75-498D-A500-920D7876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6E4-322B-49D0-9ACE-83514A951BF9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2E91BB-F997-4C7B-8CC2-653C68F5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13A999-9A10-4D99-B145-713FBD28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5CD-43AF-42DD-86AF-F7412BA50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13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722C7C-B441-496C-9FFD-F8B43F67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5B9CCA-78CF-4CC6-9BDF-6A9454698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4BE772-B66C-4F28-B48F-2F55D1DC7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26E4-322B-49D0-9ACE-83514A951BF9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A98A70-A801-4CF5-8AC4-D79410898D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29243E-B911-4814-BAF8-83A018665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85CD-43AF-42DD-86AF-F7412BA50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46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6B4836DF-CBD6-4A74-B918-061408434545}"/>
              </a:ext>
            </a:extLst>
          </p:cNvPr>
          <p:cNvSpPr/>
          <p:nvPr/>
        </p:nvSpPr>
        <p:spPr>
          <a:xfrm rot="442020">
            <a:off x="1790865" y="1817254"/>
            <a:ext cx="9074727" cy="302029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65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  <a:latin typeface="Snap ITC" panose="04040A07060A02020202" pitchFamily="82" charset="0"/>
                <a:cs typeface="Arial" panose="020B0604020202020204" pitchFamily="34" charset="0"/>
              </a:rPr>
              <a:t>Ecrire en lettres les nombres</a:t>
            </a:r>
          </a:p>
        </p:txBody>
      </p:sp>
    </p:spTree>
    <p:extLst>
      <p:ext uri="{BB962C8B-B14F-4D97-AF65-F5344CB8AC3E}">
        <p14:creationId xmlns:p14="http://schemas.microsoft.com/office/powerpoint/2010/main" val="26157999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108C9671-A606-4681-B3F6-FD367D7D9C70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D4D1B3-8586-4CCA-9A00-5CDBC7493EDB}"/>
              </a:ext>
            </a:extLst>
          </p:cNvPr>
          <p:cNvSpPr/>
          <p:nvPr/>
        </p:nvSpPr>
        <p:spPr>
          <a:xfrm>
            <a:off x="5268685" y="362859"/>
            <a:ext cx="6299200" cy="870855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 les nombres écrits en lettres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1B56A0-0A72-40C9-891F-08F144CABFF2}"/>
              </a:ext>
            </a:extLst>
          </p:cNvPr>
          <p:cNvSpPr/>
          <p:nvPr/>
        </p:nvSpPr>
        <p:spPr>
          <a:xfrm>
            <a:off x="304801" y="1719933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601905-5F00-48D1-9221-39FBDBC53886}"/>
              </a:ext>
            </a:extLst>
          </p:cNvPr>
          <p:cNvSpPr/>
          <p:nvPr/>
        </p:nvSpPr>
        <p:spPr>
          <a:xfrm>
            <a:off x="3075212" y="1712682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douze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67C799-0910-4718-A5EB-C507C40B5E3C}"/>
              </a:ext>
            </a:extLst>
          </p:cNvPr>
          <p:cNvSpPr/>
          <p:nvPr/>
        </p:nvSpPr>
        <p:spPr>
          <a:xfrm>
            <a:off x="5845624" y="1712683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treize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F12B-37A7-42D2-AE7D-E9DAF746B1CA}"/>
              </a:ext>
            </a:extLst>
          </p:cNvPr>
          <p:cNvSpPr/>
          <p:nvPr/>
        </p:nvSpPr>
        <p:spPr>
          <a:xfrm>
            <a:off x="8606963" y="1719933"/>
            <a:ext cx="2637299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quatorze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2CE79CC-9F8B-4A38-B98E-D32EE0F46EF8}"/>
              </a:ext>
            </a:extLst>
          </p:cNvPr>
          <p:cNvSpPr/>
          <p:nvPr/>
        </p:nvSpPr>
        <p:spPr>
          <a:xfrm>
            <a:off x="1527630" y="3171353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quinze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2735C8-2FF1-401B-8ABC-9859D6E4E4AC}"/>
              </a:ext>
            </a:extLst>
          </p:cNvPr>
          <p:cNvSpPr/>
          <p:nvPr/>
        </p:nvSpPr>
        <p:spPr>
          <a:xfrm>
            <a:off x="4610098" y="3171352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seize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C52672-65DB-41E7-856C-2C22A1E3218B}"/>
              </a:ext>
            </a:extLst>
          </p:cNvPr>
          <p:cNvSpPr/>
          <p:nvPr/>
        </p:nvSpPr>
        <p:spPr>
          <a:xfrm>
            <a:off x="7518392" y="3171353"/>
            <a:ext cx="2782896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dix-sept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C4F724-F1DB-4344-A448-2E97ADD7F158}"/>
              </a:ext>
            </a:extLst>
          </p:cNvPr>
          <p:cNvSpPr/>
          <p:nvPr/>
        </p:nvSpPr>
        <p:spPr>
          <a:xfrm>
            <a:off x="559042" y="4698487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dix-huit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3F299A-EB00-4D0D-ADC9-238BD7760AA3}"/>
              </a:ext>
            </a:extLst>
          </p:cNvPr>
          <p:cNvSpPr/>
          <p:nvPr/>
        </p:nvSpPr>
        <p:spPr>
          <a:xfrm>
            <a:off x="3344181" y="4698487"/>
            <a:ext cx="2531833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dix-neuf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52100F-51B5-444C-A1EA-C643C8C56F9F}"/>
              </a:ext>
            </a:extLst>
          </p:cNvPr>
          <p:cNvSpPr/>
          <p:nvPr/>
        </p:nvSpPr>
        <p:spPr>
          <a:xfrm>
            <a:off x="6251781" y="4698487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vingt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98698E8-132E-4ED8-A172-F0A92C4A88E5}"/>
              </a:ext>
            </a:extLst>
          </p:cNvPr>
          <p:cNvSpPr/>
          <p:nvPr/>
        </p:nvSpPr>
        <p:spPr>
          <a:xfrm>
            <a:off x="9096602" y="4698486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trente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485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1B56A0-0A72-40C9-891F-08F144CABFF2}"/>
              </a:ext>
            </a:extLst>
          </p:cNvPr>
          <p:cNvSpPr/>
          <p:nvPr/>
        </p:nvSpPr>
        <p:spPr>
          <a:xfrm>
            <a:off x="304801" y="2784075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endParaRPr lang="fr-FR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601905-5F00-48D1-9221-39FBDBC53886}"/>
              </a:ext>
            </a:extLst>
          </p:cNvPr>
          <p:cNvSpPr/>
          <p:nvPr/>
        </p:nvSpPr>
        <p:spPr>
          <a:xfrm>
            <a:off x="3124877" y="2784074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fr-FR" sz="4800" dirty="0">
                <a:solidFill>
                  <a:prstClr val="black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endParaRPr lang="fr-FR" dirty="0">
              <a:solidFill>
                <a:prstClr val="black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67C799-0910-4718-A5EB-C507C40B5E3C}"/>
              </a:ext>
            </a:extLst>
          </p:cNvPr>
          <p:cNvSpPr/>
          <p:nvPr/>
        </p:nvSpPr>
        <p:spPr>
          <a:xfrm>
            <a:off x="6043157" y="2774295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fr-FR" sz="4800" dirty="0">
                <a:solidFill>
                  <a:prstClr val="black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endParaRPr lang="fr-FR" dirty="0">
              <a:solidFill>
                <a:prstClr val="black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F12B-37A7-42D2-AE7D-E9DAF746B1CA}"/>
              </a:ext>
            </a:extLst>
          </p:cNvPr>
          <p:cNvSpPr/>
          <p:nvPr/>
        </p:nvSpPr>
        <p:spPr>
          <a:xfrm>
            <a:off x="8855411" y="2777172"/>
            <a:ext cx="2637299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quat</a:t>
            </a:r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fr-FR" sz="4800" dirty="0">
                <a:solidFill>
                  <a:prstClr val="black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endParaRPr lang="fr-FR" dirty="0">
              <a:solidFill>
                <a:prstClr val="black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2CE79CC-9F8B-4A38-B98E-D32EE0F46EF8}"/>
              </a:ext>
            </a:extLst>
          </p:cNvPr>
          <p:cNvSpPr/>
          <p:nvPr/>
        </p:nvSpPr>
        <p:spPr>
          <a:xfrm>
            <a:off x="1509487" y="4153227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</a:t>
            </a:r>
            <a:r>
              <a:rPr lang="fr-FR" sz="4800" dirty="0">
                <a:solidFill>
                  <a:prstClr val="black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endParaRPr lang="fr-FR" dirty="0">
              <a:solidFill>
                <a:prstClr val="black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2735C8-2FF1-401B-8ABC-9859D6E4E4AC}"/>
              </a:ext>
            </a:extLst>
          </p:cNvPr>
          <p:cNvSpPr/>
          <p:nvPr/>
        </p:nvSpPr>
        <p:spPr>
          <a:xfrm>
            <a:off x="4451129" y="4157252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</a:t>
            </a:r>
            <a:r>
              <a:rPr lang="fr-FR" sz="4800" dirty="0">
                <a:solidFill>
                  <a:prstClr val="black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endParaRPr lang="fr-FR" dirty="0">
              <a:solidFill>
                <a:prstClr val="black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C52672-65DB-41E7-856C-2C22A1E3218B}"/>
              </a:ext>
            </a:extLst>
          </p:cNvPr>
          <p:cNvSpPr/>
          <p:nvPr/>
        </p:nvSpPr>
        <p:spPr>
          <a:xfrm>
            <a:off x="7740872" y="4114957"/>
            <a:ext cx="2782896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dix</a:t>
            </a:r>
            <a:r>
              <a:rPr lang="fr-FR" sz="4800" dirty="0">
                <a:solidFill>
                  <a:prstClr val="black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C4F724-F1DB-4344-A448-2E97ADD7F158}"/>
              </a:ext>
            </a:extLst>
          </p:cNvPr>
          <p:cNvSpPr/>
          <p:nvPr/>
        </p:nvSpPr>
        <p:spPr>
          <a:xfrm>
            <a:off x="490772" y="5497914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dix</a:t>
            </a:r>
            <a:r>
              <a:rPr lang="fr-FR" sz="4800" dirty="0">
                <a:solidFill>
                  <a:prstClr val="black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huit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3F299A-EB00-4D0D-ADC9-238BD7760AA3}"/>
              </a:ext>
            </a:extLst>
          </p:cNvPr>
          <p:cNvSpPr/>
          <p:nvPr/>
        </p:nvSpPr>
        <p:spPr>
          <a:xfrm>
            <a:off x="3282951" y="5497914"/>
            <a:ext cx="2531833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dix</a:t>
            </a:r>
            <a:r>
              <a:rPr lang="fr-FR" sz="4800" dirty="0">
                <a:solidFill>
                  <a:prstClr val="black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neuf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52100F-51B5-444C-A1EA-C643C8C56F9F}"/>
              </a:ext>
            </a:extLst>
          </p:cNvPr>
          <p:cNvSpPr/>
          <p:nvPr/>
        </p:nvSpPr>
        <p:spPr>
          <a:xfrm>
            <a:off x="6237338" y="5445392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vingt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98698E8-132E-4ED8-A172-F0A92C4A88E5}"/>
              </a:ext>
            </a:extLst>
          </p:cNvPr>
          <p:cNvSpPr/>
          <p:nvPr/>
        </p:nvSpPr>
        <p:spPr>
          <a:xfrm>
            <a:off x="9132320" y="5445391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trente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E50CB5E-E5A1-4136-AB1E-2188A071FAB4}"/>
              </a:ext>
            </a:extLst>
          </p:cNvPr>
          <p:cNvSpPr/>
          <p:nvPr/>
        </p:nvSpPr>
        <p:spPr>
          <a:xfrm>
            <a:off x="257176" y="126476"/>
            <a:ext cx="11329988" cy="7715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fin des nombres de « onze » à « seize », on entend et on voit </a:t>
            </a:r>
            <a:r>
              <a:rPr lang="fr-FR" sz="2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« </a:t>
            </a:r>
            <a:r>
              <a:rPr lang="fr-FR" sz="2000" dirty="0" err="1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r>
              <a:rPr lang="fr-FR" sz="2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 » 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 dans « dizaine ».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9D25782-9ACA-4BCD-A945-D69C5B54182E}"/>
              </a:ext>
            </a:extLst>
          </p:cNvPr>
          <p:cNvSpPr/>
          <p:nvPr/>
        </p:nvSpPr>
        <p:spPr>
          <a:xfrm>
            <a:off x="286651" y="1016377"/>
            <a:ext cx="11329988" cy="7715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entend comme deux au début de douze, comme trois au début de treize, comme quatre au début de quatorze.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C35BC51-D766-40DB-837B-4CFA8854B07A}"/>
              </a:ext>
            </a:extLst>
          </p:cNvPr>
          <p:cNvSpPr/>
          <p:nvPr/>
        </p:nvSpPr>
        <p:spPr>
          <a:xfrm>
            <a:off x="286651" y="1858034"/>
            <a:ext cx="11329988" cy="7715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nombres composés de deux mots,  on ajoute </a:t>
            </a:r>
            <a:r>
              <a:rPr lang="fr-FR" sz="2000" dirty="0">
                <a:solidFill>
                  <a:schemeClr val="tx1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un tiret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« dix-sept » c’est 10 + 7.</a:t>
            </a:r>
          </a:p>
        </p:txBody>
      </p:sp>
    </p:spTree>
    <p:extLst>
      <p:ext uri="{BB962C8B-B14F-4D97-AF65-F5344CB8AC3E}">
        <p14:creationId xmlns:p14="http://schemas.microsoft.com/office/powerpoint/2010/main" val="3168055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108C9671-A606-4681-B3F6-FD367D7D9C70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D4D1B3-8586-4CCA-9A00-5CDBC7493EDB}"/>
              </a:ext>
            </a:extLst>
          </p:cNvPr>
          <p:cNvSpPr/>
          <p:nvPr/>
        </p:nvSpPr>
        <p:spPr>
          <a:xfrm>
            <a:off x="5268685" y="362859"/>
            <a:ext cx="6299200" cy="1095825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Recopie les nombres en lettres sur des étiquettes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1B56A0-0A72-40C9-891F-08F144CABFF2}"/>
              </a:ext>
            </a:extLst>
          </p:cNvPr>
          <p:cNvSpPr/>
          <p:nvPr/>
        </p:nvSpPr>
        <p:spPr>
          <a:xfrm>
            <a:off x="304801" y="1719933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601905-5F00-48D1-9221-39FBDBC53886}"/>
              </a:ext>
            </a:extLst>
          </p:cNvPr>
          <p:cNvSpPr/>
          <p:nvPr/>
        </p:nvSpPr>
        <p:spPr>
          <a:xfrm>
            <a:off x="3075212" y="1712682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douze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67C799-0910-4718-A5EB-C507C40B5E3C}"/>
              </a:ext>
            </a:extLst>
          </p:cNvPr>
          <p:cNvSpPr/>
          <p:nvPr/>
        </p:nvSpPr>
        <p:spPr>
          <a:xfrm>
            <a:off x="5845624" y="1712683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treize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F12B-37A7-42D2-AE7D-E9DAF746B1CA}"/>
              </a:ext>
            </a:extLst>
          </p:cNvPr>
          <p:cNvSpPr/>
          <p:nvPr/>
        </p:nvSpPr>
        <p:spPr>
          <a:xfrm>
            <a:off x="8606963" y="1719933"/>
            <a:ext cx="2637299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quatorze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2CE79CC-9F8B-4A38-B98E-D32EE0F46EF8}"/>
              </a:ext>
            </a:extLst>
          </p:cNvPr>
          <p:cNvSpPr/>
          <p:nvPr/>
        </p:nvSpPr>
        <p:spPr>
          <a:xfrm>
            <a:off x="1527630" y="3171353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quinze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2735C8-2FF1-401B-8ABC-9859D6E4E4AC}"/>
              </a:ext>
            </a:extLst>
          </p:cNvPr>
          <p:cNvSpPr/>
          <p:nvPr/>
        </p:nvSpPr>
        <p:spPr>
          <a:xfrm>
            <a:off x="4610098" y="3171352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seize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C52672-65DB-41E7-856C-2C22A1E3218B}"/>
              </a:ext>
            </a:extLst>
          </p:cNvPr>
          <p:cNvSpPr/>
          <p:nvPr/>
        </p:nvSpPr>
        <p:spPr>
          <a:xfrm>
            <a:off x="7518392" y="3171353"/>
            <a:ext cx="2782896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dix-sept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C4F724-F1DB-4344-A448-2E97ADD7F158}"/>
              </a:ext>
            </a:extLst>
          </p:cNvPr>
          <p:cNvSpPr/>
          <p:nvPr/>
        </p:nvSpPr>
        <p:spPr>
          <a:xfrm>
            <a:off x="559042" y="4698487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dix-huit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3F299A-EB00-4D0D-ADC9-238BD7760AA3}"/>
              </a:ext>
            </a:extLst>
          </p:cNvPr>
          <p:cNvSpPr/>
          <p:nvPr/>
        </p:nvSpPr>
        <p:spPr>
          <a:xfrm>
            <a:off x="3344181" y="4698487"/>
            <a:ext cx="2531833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dix-neuf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52100F-51B5-444C-A1EA-C643C8C56F9F}"/>
              </a:ext>
            </a:extLst>
          </p:cNvPr>
          <p:cNvSpPr/>
          <p:nvPr/>
        </p:nvSpPr>
        <p:spPr>
          <a:xfrm>
            <a:off x="6251781" y="4698487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vingt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98698E8-132E-4ED8-A172-F0A92C4A88E5}"/>
              </a:ext>
            </a:extLst>
          </p:cNvPr>
          <p:cNvSpPr/>
          <p:nvPr/>
        </p:nvSpPr>
        <p:spPr>
          <a:xfrm>
            <a:off x="9096602" y="4698486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trente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996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108C9671-A606-4681-B3F6-FD367D7D9C70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D4D1B3-8586-4CCA-9A00-5CDBC7493EDB}"/>
              </a:ext>
            </a:extLst>
          </p:cNvPr>
          <p:cNvSpPr/>
          <p:nvPr/>
        </p:nvSpPr>
        <p:spPr>
          <a:xfrm>
            <a:off x="4857750" y="1"/>
            <a:ext cx="7334250" cy="1585912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chasse aux nombres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Trouve les étiquettes qui correspondent à chaque devinette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CBCC046-3DEA-4221-8721-79031A22D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987" y="2047875"/>
            <a:ext cx="4293125" cy="36957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535FF6F-270F-4C50-BA24-511AE7DBA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986" y="2047875"/>
            <a:ext cx="4368799" cy="382998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C38DE17-AE46-41F2-8DB4-FAE4909538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4314" y="2047875"/>
            <a:ext cx="4566711" cy="409591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07C07FA-F300-481A-BC18-DA30C3A913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9171" y="1913595"/>
            <a:ext cx="4886040" cy="423019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8C75688-4ADD-48D4-94EA-728339411D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5675" y="1895939"/>
            <a:ext cx="4949536" cy="474186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50656F4-E376-4028-A13D-EEE869DB09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95673" y="1895939"/>
            <a:ext cx="5445029" cy="474186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B0161762-1E8F-45DE-AF8F-404420C897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0" y="1790370"/>
            <a:ext cx="5606952" cy="502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490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151E6AE7-5022-49E4-840F-653A335D0176}"/>
              </a:ext>
            </a:extLst>
          </p:cNvPr>
          <p:cNvSpPr/>
          <p:nvPr/>
        </p:nvSpPr>
        <p:spPr>
          <a:xfrm>
            <a:off x="147639" y="191410"/>
            <a:ext cx="4368800" cy="7658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1C0695-A875-4047-823F-A9473872F9DD}"/>
              </a:ext>
            </a:extLst>
          </p:cNvPr>
          <p:cNvSpPr/>
          <p:nvPr/>
        </p:nvSpPr>
        <p:spPr>
          <a:xfrm>
            <a:off x="618444" y="1148282"/>
            <a:ext cx="10955111" cy="2033977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Défi du jour:  </a:t>
            </a:r>
          </a:p>
          <a:p>
            <a:pPr marL="357188"/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les 5 étiquettes, cherche le plus possible de nombres plus grands que 19 que tu peux écrire. Pour gagner du temps, tu écriras les nombres trouvés en chiffre.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AA5F52-5CF0-4626-B9D2-D7A1E3EC1161}"/>
              </a:ext>
            </a:extLst>
          </p:cNvPr>
          <p:cNvSpPr/>
          <p:nvPr/>
        </p:nvSpPr>
        <p:spPr>
          <a:xfrm>
            <a:off x="147639" y="3431008"/>
            <a:ext cx="1938336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AD23B5-1665-4C56-B3DF-DE99A4F61D1E}"/>
              </a:ext>
            </a:extLst>
          </p:cNvPr>
          <p:cNvSpPr/>
          <p:nvPr/>
        </p:nvSpPr>
        <p:spPr>
          <a:xfrm>
            <a:off x="2332039" y="3429000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vingt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5C6831-62D2-4A85-9207-D57FC916DA27}"/>
              </a:ext>
            </a:extLst>
          </p:cNvPr>
          <p:cNvSpPr/>
          <p:nvPr/>
        </p:nvSpPr>
        <p:spPr>
          <a:xfrm>
            <a:off x="4943700" y="3439863"/>
            <a:ext cx="1753050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C4D3E0-67B4-4BB6-B413-44DA73DAA224}"/>
              </a:ext>
            </a:extLst>
          </p:cNvPr>
          <p:cNvSpPr/>
          <p:nvPr/>
        </p:nvSpPr>
        <p:spPr>
          <a:xfrm>
            <a:off x="6899039" y="3465014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neuf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CAC6FD-A782-4AE2-A3B1-96E119CADB34}"/>
              </a:ext>
            </a:extLst>
          </p:cNvPr>
          <p:cNvSpPr/>
          <p:nvPr/>
        </p:nvSpPr>
        <p:spPr>
          <a:xfrm>
            <a:off x="9554475" y="3439863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trente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AF5E945E-9764-48F9-A744-7200A022E5A5}"/>
              </a:ext>
            </a:extLst>
          </p:cNvPr>
          <p:cNvSpPr/>
          <p:nvPr/>
        </p:nvSpPr>
        <p:spPr>
          <a:xfrm>
            <a:off x="2600325" y="4818019"/>
            <a:ext cx="8229600" cy="1628775"/>
          </a:xfrm>
          <a:prstGeom prst="wedgeEllipseCallou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score du maitre : 6 nombres </a:t>
            </a:r>
          </a:p>
        </p:txBody>
      </p:sp>
    </p:spTree>
    <p:extLst>
      <p:ext uri="{BB962C8B-B14F-4D97-AF65-F5344CB8AC3E}">
        <p14:creationId xmlns:p14="http://schemas.microsoft.com/office/powerpoint/2010/main" val="3651477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151E6AE7-5022-49E4-840F-653A335D0176}"/>
              </a:ext>
            </a:extLst>
          </p:cNvPr>
          <p:cNvSpPr/>
          <p:nvPr/>
        </p:nvSpPr>
        <p:spPr>
          <a:xfrm>
            <a:off x="147639" y="191410"/>
            <a:ext cx="4368800" cy="7658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1C0695-A875-4047-823F-A9473872F9DD}"/>
              </a:ext>
            </a:extLst>
          </p:cNvPr>
          <p:cNvSpPr/>
          <p:nvPr/>
        </p:nvSpPr>
        <p:spPr>
          <a:xfrm>
            <a:off x="3301207" y="1374098"/>
            <a:ext cx="5053694" cy="1352030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/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Voici les solutions du défi :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AA5F52-5CF0-4626-B9D2-D7A1E3EC1161}"/>
              </a:ext>
            </a:extLst>
          </p:cNvPr>
          <p:cNvSpPr/>
          <p:nvPr/>
        </p:nvSpPr>
        <p:spPr>
          <a:xfrm>
            <a:off x="147639" y="3431008"/>
            <a:ext cx="1938336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AD23B5-1665-4C56-B3DF-DE99A4F61D1E}"/>
              </a:ext>
            </a:extLst>
          </p:cNvPr>
          <p:cNvSpPr/>
          <p:nvPr/>
        </p:nvSpPr>
        <p:spPr>
          <a:xfrm>
            <a:off x="2332039" y="3429000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vingt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5C6831-62D2-4A85-9207-D57FC916DA27}"/>
              </a:ext>
            </a:extLst>
          </p:cNvPr>
          <p:cNvSpPr/>
          <p:nvPr/>
        </p:nvSpPr>
        <p:spPr>
          <a:xfrm>
            <a:off x="4943700" y="3439863"/>
            <a:ext cx="1753050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C4D3E0-67B4-4BB6-B413-44DA73DAA224}"/>
              </a:ext>
            </a:extLst>
          </p:cNvPr>
          <p:cNvSpPr/>
          <p:nvPr/>
        </p:nvSpPr>
        <p:spPr>
          <a:xfrm>
            <a:off x="6899039" y="3465014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neuf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CAC6FD-A782-4AE2-A3B1-96E119CADB34}"/>
              </a:ext>
            </a:extLst>
          </p:cNvPr>
          <p:cNvSpPr/>
          <p:nvPr/>
        </p:nvSpPr>
        <p:spPr>
          <a:xfrm>
            <a:off x="9554475" y="3439863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trente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7E90DFB9-E8DF-45AF-A6FF-0E1036C8EEB1}"/>
              </a:ext>
            </a:extLst>
          </p:cNvPr>
          <p:cNvSpPr/>
          <p:nvPr/>
        </p:nvSpPr>
        <p:spPr>
          <a:xfrm>
            <a:off x="393703" y="5060918"/>
            <a:ext cx="1938336" cy="1190171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fr-F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56C0263-688D-4FFA-B934-D0C88C970D77}"/>
              </a:ext>
            </a:extLst>
          </p:cNvPr>
          <p:cNvSpPr/>
          <p:nvPr/>
        </p:nvSpPr>
        <p:spPr>
          <a:xfrm>
            <a:off x="2332039" y="5114632"/>
            <a:ext cx="1938336" cy="1190171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F4E0282-B409-499E-B56F-060F7E5928A7}"/>
              </a:ext>
            </a:extLst>
          </p:cNvPr>
          <p:cNvSpPr/>
          <p:nvPr/>
        </p:nvSpPr>
        <p:spPr>
          <a:xfrm>
            <a:off x="4296911" y="5114632"/>
            <a:ext cx="1938336" cy="1190171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fr-FR"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D296804-B91B-4D05-8054-37BA7CF8900C}"/>
              </a:ext>
            </a:extLst>
          </p:cNvPr>
          <p:cNvSpPr/>
          <p:nvPr/>
        </p:nvSpPr>
        <p:spPr>
          <a:xfrm>
            <a:off x="6261783" y="5114632"/>
            <a:ext cx="1938336" cy="1190171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fr-FR" dirty="0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3B845D2D-8996-4D76-8E4A-F5B5CFC9BD54}"/>
              </a:ext>
            </a:extLst>
          </p:cNvPr>
          <p:cNvSpPr/>
          <p:nvPr/>
        </p:nvSpPr>
        <p:spPr>
          <a:xfrm>
            <a:off x="8226655" y="5087646"/>
            <a:ext cx="1938336" cy="1190171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lang="fr-FR"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234143C-B616-4BE7-B49D-01FC67AFD5D9}"/>
              </a:ext>
            </a:extLst>
          </p:cNvPr>
          <p:cNvSpPr/>
          <p:nvPr/>
        </p:nvSpPr>
        <p:spPr>
          <a:xfrm>
            <a:off x="10164991" y="5114632"/>
            <a:ext cx="1938336" cy="1190171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8444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toile : 7 branches 1">
            <a:extLst>
              <a:ext uri="{FF2B5EF4-FFF2-40B4-BE49-F238E27FC236}">
                <a16:creationId xmlns:a16="http://schemas.microsoft.com/office/drawing/2014/main" id="{929C4FE7-E740-4A05-BF84-9B93C8D27DA7}"/>
              </a:ext>
            </a:extLst>
          </p:cNvPr>
          <p:cNvSpPr/>
          <p:nvPr/>
        </p:nvSpPr>
        <p:spPr>
          <a:xfrm>
            <a:off x="2467428" y="551543"/>
            <a:ext cx="7982857" cy="5602514"/>
          </a:xfrm>
          <a:prstGeom prst="star7">
            <a:avLst/>
          </a:prstGeom>
          <a:pattFill prst="pct5">
            <a:fgClr>
              <a:srgbClr val="92D05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Séance du </a:t>
            </a:r>
          </a:p>
          <a:p>
            <a:pPr algn="ctr"/>
            <a:r>
              <a:rPr lang="fr-FR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mercredi 01 avril  </a:t>
            </a:r>
          </a:p>
        </p:txBody>
      </p:sp>
    </p:spTree>
    <p:extLst>
      <p:ext uri="{BB962C8B-B14F-4D97-AF65-F5344CB8AC3E}">
        <p14:creationId xmlns:p14="http://schemas.microsoft.com/office/powerpoint/2010/main" val="4233108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DCDECDB5-B96E-4BC4-9C11-B939DBCD3B42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5FB2C1-0BA8-4337-8F38-2125C9ABBCC3}"/>
              </a:ext>
            </a:extLst>
          </p:cNvPr>
          <p:cNvSpPr/>
          <p:nvPr/>
        </p:nvSpPr>
        <p:spPr>
          <a:xfrm>
            <a:off x="4673601" y="100370"/>
            <a:ext cx="7334250" cy="1030514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 les nombres de 20 à 39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183AC1-8934-480A-BB34-BD94C1A2DA70}"/>
              </a:ext>
            </a:extLst>
          </p:cNvPr>
          <p:cNvSpPr/>
          <p:nvPr/>
        </p:nvSpPr>
        <p:spPr>
          <a:xfrm>
            <a:off x="4907775" y="1528609"/>
            <a:ext cx="5053694" cy="852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/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famille des « vingt »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E544F-F469-495B-B4AD-9B90AC978D0E}"/>
              </a:ext>
            </a:extLst>
          </p:cNvPr>
          <p:cNvSpPr/>
          <p:nvPr/>
        </p:nvSpPr>
        <p:spPr>
          <a:xfrm>
            <a:off x="304801" y="2721111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vingt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0BA480-D495-4AA2-A3E0-1BE8B0D679CB}"/>
              </a:ext>
            </a:extLst>
          </p:cNvPr>
          <p:cNvSpPr/>
          <p:nvPr/>
        </p:nvSpPr>
        <p:spPr>
          <a:xfrm>
            <a:off x="4191001" y="3706949"/>
            <a:ext cx="3267074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vingt-cinq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EE5ABC-F9B1-4125-B106-0B4539AEEB4E}"/>
              </a:ext>
            </a:extLst>
          </p:cNvPr>
          <p:cNvSpPr/>
          <p:nvPr/>
        </p:nvSpPr>
        <p:spPr>
          <a:xfrm>
            <a:off x="4219575" y="2706215"/>
            <a:ext cx="3267074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vingt-quatre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13CBC-D833-44E2-8C65-BD3D4369989A}"/>
              </a:ext>
            </a:extLst>
          </p:cNvPr>
          <p:cNvSpPr/>
          <p:nvPr/>
        </p:nvSpPr>
        <p:spPr>
          <a:xfrm>
            <a:off x="304800" y="3697341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vingt-et-un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7167B8-CC3E-4463-8027-69F8DB863D74}"/>
              </a:ext>
            </a:extLst>
          </p:cNvPr>
          <p:cNvSpPr/>
          <p:nvPr/>
        </p:nvSpPr>
        <p:spPr>
          <a:xfrm>
            <a:off x="304800" y="4673571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vingt-deux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E6093A-EFFD-4964-95A7-A2D7D302CE52}"/>
              </a:ext>
            </a:extLst>
          </p:cNvPr>
          <p:cNvSpPr/>
          <p:nvPr/>
        </p:nvSpPr>
        <p:spPr>
          <a:xfrm>
            <a:off x="304799" y="5642866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vingt-trois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D1F00F1-A565-4566-BDFB-4A81FE1BFB98}"/>
              </a:ext>
            </a:extLst>
          </p:cNvPr>
          <p:cNvSpPr/>
          <p:nvPr/>
        </p:nvSpPr>
        <p:spPr>
          <a:xfrm>
            <a:off x="4219575" y="4707683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vingt-six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EF7E21-0D30-4DE8-BA0F-40F4D45EF789}"/>
              </a:ext>
            </a:extLst>
          </p:cNvPr>
          <p:cNvSpPr/>
          <p:nvPr/>
        </p:nvSpPr>
        <p:spPr>
          <a:xfrm>
            <a:off x="4196123" y="5708417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vingt-sept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D97F41-669C-4B0F-B8E0-D8E78CC841FF}"/>
              </a:ext>
            </a:extLst>
          </p:cNvPr>
          <p:cNvSpPr/>
          <p:nvPr/>
        </p:nvSpPr>
        <p:spPr>
          <a:xfrm>
            <a:off x="8034334" y="3706949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vingt-neuf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19A7C0-5CFE-4F1F-A101-AD53309273D4}"/>
              </a:ext>
            </a:extLst>
          </p:cNvPr>
          <p:cNvSpPr/>
          <p:nvPr/>
        </p:nvSpPr>
        <p:spPr>
          <a:xfrm>
            <a:off x="8034335" y="2721110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vingt-huit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BF1B4B75-E812-45E5-A340-800BA761B560}"/>
              </a:ext>
            </a:extLst>
          </p:cNvPr>
          <p:cNvSpPr/>
          <p:nvPr/>
        </p:nvSpPr>
        <p:spPr>
          <a:xfrm>
            <a:off x="7915275" y="4871332"/>
            <a:ext cx="3971925" cy="168936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 aux tirets.</a:t>
            </a:r>
          </a:p>
          <a:p>
            <a:pPr algn="ctr"/>
            <a:r>
              <a:rPr lang="fr-F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 au « et » de vingt-et-un</a:t>
            </a:r>
          </a:p>
        </p:txBody>
      </p:sp>
    </p:spTree>
    <p:extLst>
      <p:ext uri="{BB962C8B-B14F-4D97-AF65-F5344CB8AC3E}">
        <p14:creationId xmlns:p14="http://schemas.microsoft.com/office/powerpoint/2010/main" val="3758078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DCDECDB5-B96E-4BC4-9C11-B939DBCD3B42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5FB2C1-0BA8-4337-8F38-2125C9ABBCC3}"/>
              </a:ext>
            </a:extLst>
          </p:cNvPr>
          <p:cNvSpPr/>
          <p:nvPr/>
        </p:nvSpPr>
        <p:spPr>
          <a:xfrm>
            <a:off x="4673601" y="100370"/>
            <a:ext cx="7334250" cy="1030514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 les nombres de 20 à 39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183AC1-8934-480A-BB34-BD94C1A2DA70}"/>
              </a:ext>
            </a:extLst>
          </p:cNvPr>
          <p:cNvSpPr/>
          <p:nvPr/>
        </p:nvSpPr>
        <p:spPr>
          <a:xfrm>
            <a:off x="4907775" y="1528609"/>
            <a:ext cx="5053694" cy="852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/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famille des « trente »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E544F-F469-495B-B4AD-9B90AC978D0E}"/>
              </a:ext>
            </a:extLst>
          </p:cNvPr>
          <p:cNvSpPr/>
          <p:nvPr/>
        </p:nvSpPr>
        <p:spPr>
          <a:xfrm>
            <a:off x="304801" y="2721111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trente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0BA480-D495-4AA2-A3E0-1BE8B0D679CB}"/>
              </a:ext>
            </a:extLst>
          </p:cNvPr>
          <p:cNvSpPr/>
          <p:nvPr/>
        </p:nvSpPr>
        <p:spPr>
          <a:xfrm>
            <a:off x="4191001" y="3706949"/>
            <a:ext cx="3267074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trente-cinq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EE5ABC-F9B1-4125-B106-0B4539AEEB4E}"/>
              </a:ext>
            </a:extLst>
          </p:cNvPr>
          <p:cNvSpPr/>
          <p:nvPr/>
        </p:nvSpPr>
        <p:spPr>
          <a:xfrm>
            <a:off x="4219575" y="2706215"/>
            <a:ext cx="3467100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 trente-quatre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13CBC-D833-44E2-8C65-BD3D4369989A}"/>
              </a:ext>
            </a:extLst>
          </p:cNvPr>
          <p:cNvSpPr/>
          <p:nvPr/>
        </p:nvSpPr>
        <p:spPr>
          <a:xfrm>
            <a:off x="304800" y="3697341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trente-et-un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7167B8-CC3E-4463-8027-69F8DB863D74}"/>
              </a:ext>
            </a:extLst>
          </p:cNvPr>
          <p:cNvSpPr/>
          <p:nvPr/>
        </p:nvSpPr>
        <p:spPr>
          <a:xfrm>
            <a:off x="304800" y="4673571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trente-deux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E6093A-EFFD-4964-95A7-A2D7D302CE52}"/>
              </a:ext>
            </a:extLst>
          </p:cNvPr>
          <p:cNvSpPr/>
          <p:nvPr/>
        </p:nvSpPr>
        <p:spPr>
          <a:xfrm>
            <a:off x="304799" y="5642866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 trente-trois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D1F00F1-A565-4566-BDFB-4A81FE1BFB98}"/>
              </a:ext>
            </a:extLst>
          </p:cNvPr>
          <p:cNvSpPr/>
          <p:nvPr/>
        </p:nvSpPr>
        <p:spPr>
          <a:xfrm>
            <a:off x="4219575" y="4707683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trente-six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EF7E21-0D30-4DE8-BA0F-40F4D45EF789}"/>
              </a:ext>
            </a:extLst>
          </p:cNvPr>
          <p:cNvSpPr/>
          <p:nvPr/>
        </p:nvSpPr>
        <p:spPr>
          <a:xfrm>
            <a:off x="4196123" y="5708417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 trente-sept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D97F41-669C-4B0F-B8E0-D8E78CC841FF}"/>
              </a:ext>
            </a:extLst>
          </p:cNvPr>
          <p:cNvSpPr/>
          <p:nvPr/>
        </p:nvSpPr>
        <p:spPr>
          <a:xfrm>
            <a:off x="8034334" y="3706949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trente-neuf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19A7C0-5CFE-4F1F-A101-AD53309273D4}"/>
              </a:ext>
            </a:extLst>
          </p:cNvPr>
          <p:cNvSpPr/>
          <p:nvPr/>
        </p:nvSpPr>
        <p:spPr>
          <a:xfrm>
            <a:off x="8034335" y="2721110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 trente-huit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BF1B4B75-E812-45E5-A340-800BA761B560}"/>
              </a:ext>
            </a:extLst>
          </p:cNvPr>
          <p:cNvSpPr/>
          <p:nvPr/>
        </p:nvSpPr>
        <p:spPr>
          <a:xfrm>
            <a:off x="7915275" y="4871332"/>
            <a:ext cx="3971925" cy="168936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 aux tirets.</a:t>
            </a:r>
          </a:p>
          <a:p>
            <a:pPr algn="ctr"/>
            <a:r>
              <a:rPr lang="fr-F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 au « et » de trente-et-un</a:t>
            </a:r>
          </a:p>
        </p:txBody>
      </p:sp>
    </p:spTree>
    <p:extLst>
      <p:ext uri="{BB962C8B-B14F-4D97-AF65-F5344CB8AC3E}">
        <p14:creationId xmlns:p14="http://schemas.microsoft.com/office/powerpoint/2010/main" val="719566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>
            <a:extLst>
              <a:ext uri="{FF2B5EF4-FFF2-40B4-BE49-F238E27FC236}">
                <a16:creationId xmlns:a16="http://schemas.microsoft.com/office/drawing/2014/main" id="{CA3FE081-6EE0-4AF9-BE73-9E20E3980198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2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5B95BCE-52B7-4A02-8705-2033B1934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2837" y="82565"/>
            <a:ext cx="4729163" cy="669287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BA35FDE-F0A1-4C09-B747-40BF0B349672}"/>
              </a:ext>
            </a:extLst>
          </p:cNvPr>
          <p:cNvSpPr/>
          <p:nvPr/>
        </p:nvSpPr>
        <p:spPr>
          <a:xfrm>
            <a:off x="168048" y="2177371"/>
            <a:ext cx="6932840" cy="1851704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d’activités 42 A 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pièce jointe)</a:t>
            </a:r>
          </a:p>
          <a:p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tu ne peux pas imprimer, réalise les activités sur ton cahier d’entraînement.</a:t>
            </a:r>
          </a:p>
        </p:txBody>
      </p:sp>
    </p:spTree>
    <p:extLst>
      <p:ext uri="{BB962C8B-B14F-4D97-AF65-F5344CB8AC3E}">
        <p14:creationId xmlns:p14="http://schemas.microsoft.com/office/powerpoint/2010/main" val="3813818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avec coin arrondi 1">
            <a:extLst>
              <a:ext uri="{FF2B5EF4-FFF2-40B4-BE49-F238E27FC236}">
                <a16:creationId xmlns:a16="http://schemas.microsoft.com/office/drawing/2014/main" id="{AF9310B6-8BAA-405E-8274-6D9E6917F5E2}"/>
              </a:ext>
            </a:extLst>
          </p:cNvPr>
          <p:cNvSpPr/>
          <p:nvPr/>
        </p:nvSpPr>
        <p:spPr>
          <a:xfrm>
            <a:off x="2220686" y="290286"/>
            <a:ext cx="8621485" cy="2699657"/>
          </a:xfrm>
          <a:prstGeom prst="round1Rect">
            <a:avLst/>
          </a:prstGeom>
          <a:solidFill>
            <a:schemeClr val="accent4">
              <a:lumMod val="20000"/>
              <a:lumOff val="80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fr-FR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Dans cette leçon, tu vas apprendre à écrire en lettres tous les nombres jusqu’à 59.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981EE05-92AF-4A51-8434-42663F724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5315" y="3597458"/>
            <a:ext cx="2220685" cy="2748373"/>
          </a:xfrm>
          <a:prstGeom prst="rect">
            <a:avLst/>
          </a:prstGeom>
        </p:spPr>
      </p:pic>
      <p:sp>
        <p:nvSpPr>
          <p:cNvPr id="5" name="Bulle narrative : ronde 4">
            <a:extLst>
              <a:ext uri="{FF2B5EF4-FFF2-40B4-BE49-F238E27FC236}">
                <a16:creationId xmlns:a16="http://schemas.microsoft.com/office/drawing/2014/main" id="{9DCF25C8-3456-4C0F-A285-3E296482963A}"/>
              </a:ext>
            </a:extLst>
          </p:cNvPr>
          <p:cNvSpPr/>
          <p:nvPr/>
        </p:nvSpPr>
        <p:spPr>
          <a:xfrm>
            <a:off x="6700982" y="3429000"/>
            <a:ext cx="4542971" cy="2129971"/>
          </a:xfrm>
          <a:prstGeom prst="wedgeEllipseCallout">
            <a:avLst>
              <a:gd name="adj1" fmla="val -78341"/>
              <a:gd name="adj2" fmla="val 26142"/>
            </a:avLst>
          </a:prstGeom>
          <a:solidFill>
            <a:schemeClr val="bg1"/>
          </a:solidFill>
          <a:ln w="793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Facile, non ? </a:t>
            </a:r>
          </a:p>
        </p:txBody>
      </p:sp>
    </p:spTree>
    <p:extLst>
      <p:ext uri="{BB962C8B-B14F-4D97-AF65-F5344CB8AC3E}">
        <p14:creationId xmlns:p14="http://schemas.microsoft.com/office/powerpoint/2010/main" val="4051156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>
            <a:extLst>
              <a:ext uri="{FF2B5EF4-FFF2-40B4-BE49-F238E27FC236}">
                <a16:creationId xmlns:a16="http://schemas.microsoft.com/office/drawing/2014/main" id="{CA3FE081-6EE0-4AF9-BE73-9E20E3980198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35FDE-F0A1-4C09-B747-40BF0B349672}"/>
              </a:ext>
            </a:extLst>
          </p:cNvPr>
          <p:cNvSpPr/>
          <p:nvPr/>
        </p:nvSpPr>
        <p:spPr>
          <a:xfrm>
            <a:off x="168048" y="2177371"/>
            <a:ext cx="6932840" cy="1851704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d’activités 42 B 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pièce jointe)</a:t>
            </a:r>
          </a:p>
          <a:p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 l’exemple puis trouve deux ou trois nombres que tu peux obtenir avec 2 étiquettes.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4FB75DA-8200-4C74-A462-33C6162337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25" y="179048"/>
            <a:ext cx="4600574" cy="664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454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toile : 7 branches 1">
            <a:extLst>
              <a:ext uri="{FF2B5EF4-FFF2-40B4-BE49-F238E27FC236}">
                <a16:creationId xmlns:a16="http://schemas.microsoft.com/office/drawing/2014/main" id="{929C4FE7-E740-4A05-BF84-9B93C8D27DA7}"/>
              </a:ext>
            </a:extLst>
          </p:cNvPr>
          <p:cNvSpPr/>
          <p:nvPr/>
        </p:nvSpPr>
        <p:spPr>
          <a:xfrm>
            <a:off x="2467428" y="551543"/>
            <a:ext cx="7982857" cy="5602514"/>
          </a:xfrm>
          <a:prstGeom prst="star7">
            <a:avLst/>
          </a:prstGeom>
          <a:pattFill prst="pct5">
            <a:fgClr>
              <a:srgbClr val="92D05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Séance du </a:t>
            </a:r>
          </a:p>
          <a:p>
            <a:pPr algn="ctr"/>
            <a:r>
              <a:rPr lang="fr-FR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jeudi 02 avril  </a:t>
            </a:r>
          </a:p>
        </p:txBody>
      </p:sp>
    </p:spTree>
    <p:extLst>
      <p:ext uri="{BB962C8B-B14F-4D97-AF65-F5344CB8AC3E}">
        <p14:creationId xmlns:p14="http://schemas.microsoft.com/office/powerpoint/2010/main" val="2281712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46B8C1-6933-4A2D-8A45-C4315664432F}"/>
              </a:ext>
            </a:extLst>
          </p:cNvPr>
          <p:cNvSpPr/>
          <p:nvPr/>
        </p:nvSpPr>
        <p:spPr>
          <a:xfrm>
            <a:off x="969818" y="1496291"/>
            <a:ext cx="10543309" cy="3269673"/>
          </a:xfrm>
          <a:prstGeom prst="rect">
            <a:avLst/>
          </a:prstGeom>
          <a:solidFill>
            <a:schemeClr val="bg1">
              <a:lumMod val="95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Aujourd’hui, tu vas apprendre à lire et écrire en lettres les nombres de la famille des « quarante » et de la famille des « cinquante ».</a:t>
            </a:r>
          </a:p>
        </p:txBody>
      </p:sp>
    </p:spTree>
    <p:extLst>
      <p:ext uri="{BB962C8B-B14F-4D97-AF65-F5344CB8AC3E}">
        <p14:creationId xmlns:p14="http://schemas.microsoft.com/office/powerpoint/2010/main" val="2823771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DCDECDB5-B96E-4BC4-9C11-B939DBCD3B42}"/>
              </a:ext>
            </a:extLst>
          </p:cNvPr>
          <p:cNvSpPr/>
          <p:nvPr/>
        </p:nvSpPr>
        <p:spPr>
          <a:xfrm>
            <a:off x="4475020" y="293586"/>
            <a:ext cx="4368800" cy="8424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5FB2C1-0BA8-4337-8F38-2125C9ABBCC3}"/>
              </a:ext>
            </a:extLst>
          </p:cNvPr>
          <p:cNvSpPr/>
          <p:nvPr/>
        </p:nvSpPr>
        <p:spPr>
          <a:xfrm>
            <a:off x="817418" y="1353215"/>
            <a:ext cx="10571018" cy="1902603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Recherche</a:t>
            </a:r>
          </a:p>
          <a:p>
            <a:pPr marL="357188"/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les 6 étiquettes, cherche le plus possible de nombres plus grands que 39 que tu peux écrire. Pour gagner du temps, tu écriras en chiffres les nombres trouvés.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8CBB93-6BF6-4B1C-8B0F-E0A733CF16BF}"/>
              </a:ext>
            </a:extLst>
          </p:cNvPr>
          <p:cNvSpPr/>
          <p:nvPr/>
        </p:nvSpPr>
        <p:spPr>
          <a:xfrm>
            <a:off x="133653" y="3406079"/>
            <a:ext cx="3108179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cinquante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3E734EC-049D-49CD-A360-B06B694DAAF8}"/>
              </a:ext>
            </a:extLst>
          </p:cNvPr>
          <p:cNvSpPr/>
          <p:nvPr/>
        </p:nvSpPr>
        <p:spPr>
          <a:xfrm>
            <a:off x="3311105" y="3406083"/>
            <a:ext cx="1163915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F670BC-B108-43B6-A8BC-B8E88E57EED1}"/>
              </a:ext>
            </a:extLst>
          </p:cNvPr>
          <p:cNvSpPr/>
          <p:nvPr/>
        </p:nvSpPr>
        <p:spPr>
          <a:xfrm>
            <a:off x="4544293" y="3406082"/>
            <a:ext cx="1357743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huit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FC9ABA-ED7E-4EC6-BA42-FD9BD72AF64A}"/>
              </a:ext>
            </a:extLst>
          </p:cNvPr>
          <p:cNvSpPr/>
          <p:nvPr/>
        </p:nvSpPr>
        <p:spPr>
          <a:xfrm>
            <a:off x="5971309" y="3406082"/>
            <a:ext cx="1163915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F7CAD0C-ED10-48EE-B9FA-74BE50A04029}"/>
              </a:ext>
            </a:extLst>
          </p:cNvPr>
          <p:cNvSpPr/>
          <p:nvPr/>
        </p:nvSpPr>
        <p:spPr>
          <a:xfrm>
            <a:off x="7204497" y="3406081"/>
            <a:ext cx="151001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cinq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C042E35-ED89-4649-B87F-7D3147F46978}"/>
              </a:ext>
            </a:extLst>
          </p:cNvPr>
          <p:cNvSpPr/>
          <p:nvPr/>
        </p:nvSpPr>
        <p:spPr>
          <a:xfrm>
            <a:off x="8783782" y="3406080"/>
            <a:ext cx="2604654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quarante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Bulle narrative : ronde 27">
            <a:extLst>
              <a:ext uri="{FF2B5EF4-FFF2-40B4-BE49-F238E27FC236}">
                <a16:creationId xmlns:a16="http://schemas.microsoft.com/office/drawing/2014/main" id="{8AFFCFED-1349-4BC9-9D55-25FB1683C2B9}"/>
              </a:ext>
            </a:extLst>
          </p:cNvPr>
          <p:cNvSpPr/>
          <p:nvPr/>
        </p:nvSpPr>
        <p:spPr>
          <a:xfrm>
            <a:off x="258906" y="4818019"/>
            <a:ext cx="11683711" cy="1628775"/>
          </a:xfrm>
          <a:prstGeom prst="wedgeEllipseCallou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t’aider, tu peux recopier les nombres sur des étiquettes.                    </a:t>
            </a:r>
            <a:r>
              <a:rPr lang="fr-FR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: 8 nombres </a:t>
            </a:r>
          </a:p>
        </p:txBody>
      </p:sp>
    </p:spTree>
    <p:extLst>
      <p:ext uri="{BB962C8B-B14F-4D97-AF65-F5344CB8AC3E}">
        <p14:creationId xmlns:p14="http://schemas.microsoft.com/office/powerpoint/2010/main" val="3250165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DCDECDB5-B96E-4BC4-9C11-B939DBCD3B42}"/>
              </a:ext>
            </a:extLst>
          </p:cNvPr>
          <p:cNvSpPr/>
          <p:nvPr/>
        </p:nvSpPr>
        <p:spPr>
          <a:xfrm>
            <a:off x="4475020" y="293586"/>
            <a:ext cx="4368800" cy="8424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8CBB93-6BF6-4B1C-8B0F-E0A733CF16BF}"/>
              </a:ext>
            </a:extLst>
          </p:cNvPr>
          <p:cNvSpPr/>
          <p:nvPr/>
        </p:nvSpPr>
        <p:spPr>
          <a:xfrm>
            <a:off x="108457" y="2685643"/>
            <a:ext cx="3108179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cinquante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3E734EC-049D-49CD-A360-B06B694DAAF8}"/>
              </a:ext>
            </a:extLst>
          </p:cNvPr>
          <p:cNvSpPr/>
          <p:nvPr/>
        </p:nvSpPr>
        <p:spPr>
          <a:xfrm>
            <a:off x="3311105" y="2685643"/>
            <a:ext cx="1163915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F670BC-B108-43B6-A8BC-B8E88E57EED1}"/>
              </a:ext>
            </a:extLst>
          </p:cNvPr>
          <p:cNvSpPr/>
          <p:nvPr/>
        </p:nvSpPr>
        <p:spPr>
          <a:xfrm>
            <a:off x="4604059" y="2685643"/>
            <a:ext cx="1357743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huit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FC9ABA-ED7E-4EC6-BA42-FD9BD72AF64A}"/>
              </a:ext>
            </a:extLst>
          </p:cNvPr>
          <p:cNvSpPr/>
          <p:nvPr/>
        </p:nvSpPr>
        <p:spPr>
          <a:xfrm>
            <a:off x="6090841" y="2685643"/>
            <a:ext cx="1163915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F7CAD0C-ED10-48EE-B9FA-74BE50A04029}"/>
              </a:ext>
            </a:extLst>
          </p:cNvPr>
          <p:cNvSpPr/>
          <p:nvPr/>
        </p:nvSpPr>
        <p:spPr>
          <a:xfrm>
            <a:off x="7424400" y="2664861"/>
            <a:ext cx="151001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cinq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C042E35-ED89-4649-B87F-7D3147F46978}"/>
              </a:ext>
            </a:extLst>
          </p:cNvPr>
          <p:cNvSpPr/>
          <p:nvPr/>
        </p:nvSpPr>
        <p:spPr>
          <a:xfrm>
            <a:off x="9094683" y="2699497"/>
            <a:ext cx="2604654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quarante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EF8DF6-5FCB-4BD9-9C98-D07E056D9EA3}"/>
              </a:ext>
            </a:extLst>
          </p:cNvPr>
          <p:cNvSpPr/>
          <p:nvPr/>
        </p:nvSpPr>
        <p:spPr>
          <a:xfrm>
            <a:off x="3301207" y="1374098"/>
            <a:ext cx="5053694" cy="1008884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/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Voici les solutions du défi : 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A0DE5C5-FD5C-4CEA-B3B6-433648562A74}"/>
              </a:ext>
            </a:extLst>
          </p:cNvPr>
          <p:cNvSpPr/>
          <p:nvPr/>
        </p:nvSpPr>
        <p:spPr>
          <a:xfrm>
            <a:off x="108457" y="5256920"/>
            <a:ext cx="1938336" cy="1190171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fr-F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44C82059-C61A-43AB-9A91-6CD9391AA5D3}"/>
              </a:ext>
            </a:extLst>
          </p:cNvPr>
          <p:cNvSpPr/>
          <p:nvPr/>
        </p:nvSpPr>
        <p:spPr>
          <a:xfrm>
            <a:off x="1662546" y="4029943"/>
            <a:ext cx="1938336" cy="1190171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fr-F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3705CDC-AC72-4D7E-BA3E-D8191E23DC83}"/>
              </a:ext>
            </a:extLst>
          </p:cNvPr>
          <p:cNvSpPr/>
          <p:nvPr/>
        </p:nvSpPr>
        <p:spPr>
          <a:xfrm>
            <a:off x="2665723" y="5374243"/>
            <a:ext cx="1938336" cy="1190171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fr-F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3DB09A81-536F-4E3D-9866-E418D35DC529}"/>
              </a:ext>
            </a:extLst>
          </p:cNvPr>
          <p:cNvSpPr/>
          <p:nvPr/>
        </p:nvSpPr>
        <p:spPr>
          <a:xfrm>
            <a:off x="4313762" y="4166917"/>
            <a:ext cx="1938336" cy="1190171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lang="fr-F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EB971ECF-FA8A-469F-9AED-6B5F475CB72F}"/>
              </a:ext>
            </a:extLst>
          </p:cNvPr>
          <p:cNvSpPr/>
          <p:nvPr/>
        </p:nvSpPr>
        <p:spPr>
          <a:xfrm>
            <a:off x="5632460" y="5483902"/>
            <a:ext cx="1938336" cy="1190171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fr-F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9303777D-A8B9-43FF-BE55-0E4B5987156F}"/>
              </a:ext>
            </a:extLst>
          </p:cNvPr>
          <p:cNvSpPr/>
          <p:nvPr/>
        </p:nvSpPr>
        <p:spPr>
          <a:xfrm>
            <a:off x="6862835" y="4157693"/>
            <a:ext cx="1938336" cy="1190171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fr-F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770EADB6-4834-4C9F-B46E-CA78CF276123}"/>
              </a:ext>
            </a:extLst>
          </p:cNvPr>
          <p:cNvSpPr/>
          <p:nvPr/>
        </p:nvSpPr>
        <p:spPr>
          <a:xfrm>
            <a:off x="8599198" y="5388648"/>
            <a:ext cx="1938336" cy="1190171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endParaRPr lang="fr-F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A6F4C5D-FFD0-4310-949D-96C6B887F2D5}"/>
              </a:ext>
            </a:extLst>
          </p:cNvPr>
          <p:cNvSpPr/>
          <p:nvPr/>
        </p:nvSpPr>
        <p:spPr>
          <a:xfrm>
            <a:off x="9568366" y="4066749"/>
            <a:ext cx="1938336" cy="1190171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fr-F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928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DCDECDB5-B96E-4BC4-9C11-B939DBCD3B42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5FB2C1-0BA8-4337-8F38-2125C9ABBCC3}"/>
              </a:ext>
            </a:extLst>
          </p:cNvPr>
          <p:cNvSpPr/>
          <p:nvPr/>
        </p:nvSpPr>
        <p:spPr>
          <a:xfrm>
            <a:off x="4673601" y="214400"/>
            <a:ext cx="7334250" cy="1030514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 et lis les nombres de 40 à 59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183AC1-8934-480A-BB34-BD94C1A2DA70}"/>
              </a:ext>
            </a:extLst>
          </p:cNvPr>
          <p:cNvSpPr/>
          <p:nvPr/>
        </p:nvSpPr>
        <p:spPr>
          <a:xfrm>
            <a:off x="4907775" y="1528609"/>
            <a:ext cx="5053694" cy="852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/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famille des « quarante »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E544F-F469-495B-B4AD-9B90AC978D0E}"/>
              </a:ext>
            </a:extLst>
          </p:cNvPr>
          <p:cNvSpPr/>
          <p:nvPr/>
        </p:nvSpPr>
        <p:spPr>
          <a:xfrm>
            <a:off x="304798" y="2721110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quarante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0BA480-D495-4AA2-A3E0-1BE8B0D679CB}"/>
              </a:ext>
            </a:extLst>
          </p:cNvPr>
          <p:cNvSpPr/>
          <p:nvPr/>
        </p:nvSpPr>
        <p:spPr>
          <a:xfrm>
            <a:off x="4138971" y="3743968"/>
            <a:ext cx="3747727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quarante-cinq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EE5ABC-F9B1-4125-B106-0B4539AEEB4E}"/>
              </a:ext>
            </a:extLst>
          </p:cNvPr>
          <p:cNvSpPr/>
          <p:nvPr/>
        </p:nvSpPr>
        <p:spPr>
          <a:xfrm>
            <a:off x="4167547" y="2697348"/>
            <a:ext cx="3747727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 quarante-quatre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13CBC-D833-44E2-8C65-BD3D4369989A}"/>
              </a:ext>
            </a:extLst>
          </p:cNvPr>
          <p:cNvSpPr/>
          <p:nvPr/>
        </p:nvSpPr>
        <p:spPr>
          <a:xfrm>
            <a:off x="304801" y="3697341"/>
            <a:ext cx="3602182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 quarante-et-un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7167B8-CC3E-4463-8027-69F8DB863D74}"/>
              </a:ext>
            </a:extLst>
          </p:cNvPr>
          <p:cNvSpPr/>
          <p:nvPr/>
        </p:nvSpPr>
        <p:spPr>
          <a:xfrm>
            <a:off x="304801" y="4673571"/>
            <a:ext cx="3602182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quarante-deux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E6093A-EFFD-4964-95A7-A2D7D302CE52}"/>
              </a:ext>
            </a:extLst>
          </p:cNvPr>
          <p:cNvSpPr/>
          <p:nvPr/>
        </p:nvSpPr>
        <p:spPr>
          <a:xfrm>
            <a:off x="304800" y="5642866"/>
            <a:ext cx="3602182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 quarante-trois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D1F00F1-A565-4566-BDFB-4A81FE1BFB98}"/>
              </a:ext>
            </a:extLst>
          </p:cNvPr>
          <p:cNvSpPr/>
          <p:nvPr/>
        </p:nvSpPr>
        <p:spPr>
          <a:xfrm>
            <a:off x="4167548" y="4673570"/>
            <a:ext cx="3719150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quarante-six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EF7E21-0D30-4DE8-BA0F-40F4D45EF789}"/>
              </a:ext>
            </a:extLst>
          </p:cNvPr>
          <p:cNvSpPr/>
          <p:nvPr/>
        </p:nvSpPr>
        <p:spPr>
          <a:xfrm>
            <a:off x="4167547" y="5642865"/>
            <a:ext cx="3719150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 quarante-sept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D97F41-669C-4B0F-B8E0-D8E78CC841FF}"/>
              </a:ext>
            </a:extLst>
          </p:cNvPr>
          <p:cNvSpPr/>
          <p:nvPr/>
        </p:nvSpPr>
        <p:spPr>
          <a:xfrm>
            <a:off x="8034334" y="3706949"/>
            <a:ext cx="3548066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 quarante-neuf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19A7C0-5CFE-4F1F-A101-AD53309273D4}"/>
              </a:ext>
            </a:extLst>
          </p:cNvPr>
          <p:cNvSpPr/>
          <p:nvPr/>
        </p:nvSpPr>
        <p:spPr>
          <a:xfrm>
            <a:off x="8034334" y="2697348"/>
            <a:ext cx="3548066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 quarante-huit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BF1B4B75-E812-45E5-A340-800BA761B560}"/>
              </a:ext>
            </a:extLst>
          </p:cNvPr>
          <p:cNvSpPr/>
          <p:nvPr/>
        </p:nvSpPr>
        <p:spPr>
          <a:xfrm>
            <a:off x="8035926" y="4879499"/>
            <a:ext cx="3971925" cy="168936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 aux tirets.</a:t>
            </a:r>
          </a:p>
          <a:p>
            <a:pPr algn="ctr"/>
            <a:r>
              <a:rPr lang="fr-F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 au « et » de quarante-et-un</a:t>
            </a:r>
          </a:p>
        </p:txBody>
      </p:sp>
    </p:spTree>
    <p:extLst>
      <p:ext uri="{BB962C8B-B14F-4D97-AF65-F5344CB8AC3E}">
        <p14:creationId xmlns:p14="http://schemas.microsoft.com/office/powerpoint/2010/main" val="331779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DCDECDB5-B96E-4BC4-9C11-B939DBCD3B42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5FB2C1-0BA8-4337-8F38-2125C9ABBCC3}"/>
              </a:ext>
            </a:extLst>
          </p:cNvPr>
          <p:cNvSpPr/>
          <p:nvPr/>
        </p:nvSpPr>
        <p:spPr>
          <a:xfrm>
            <a:off x="4673601" y="214400"/>
            <a:ext cx="7334250" cy="1030514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 et lis les nombres de 40 à 59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183AC1-8934-480A-BB34-BD94C1A2DA70}"/>
              </a:ext>
            </a:extLst>
          </p:cNvPr>
          <p:cNvSpPr/>
          <p:nvPr/>
        </p:nvSpPr>
        <p:spPr>
          <a:xfrm>
            <a:off x="4907775" y="1528609"/>
            <a:ext cx="5053694" cy="852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/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famille des « cinquante»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E544F-F469-495B-B4AD-9B90AC978D0E}"/>
              </a:ext>
            </a:extLst>
          </p:cNvPr>
          <p:cNvSpPr/>
          <p:nvPr/>
        </p:nvSpPr>
        <p:spPr>
          <a:xfrm>
            <a:off x="166252" y="2721111"/>
            <a:ext cx="323849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cinquante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0BA480-D495-4AA2-A3E0-1BE8B0D679CB}"/>
              </a:ext>
            </a:extLst>
          </p:cNvPr>
          <p:cNvSpPr/>
          <p:nvPr/>
        </p:nvSpPr>
        <p:spPr>
          <a:xfrm>
            <a:off x="4138971" y="3743968"/>
            <a:ext cx="3747727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cinquante-cinq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EE5ABC-F9B1-4125-B106-0B4539AEEB4E}"/>
              </a:ext>
            </a:extLst>
          </p:cNvPr>
          <p:cNvSpPr/>
          <p:nvPr/>
        </p:nvSpPr>
        <p:spPr>
          <a:xfrm>
            <a:off x="4138970" y="2697348"/>
            <a:ext cx="3971925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 cinquante-quatre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13CBC-D833-44E2-8C65-BD3D4369989A}"/>
              </a:ext>
            </a:extLst>
          </p:cNvPr>
          <p:cNvSpPr/>
          <p:nvPr/>
        </p:nvSpPr>
        <p:spPr>
          <a:xfrm>
            <a:off x="166251" y="3706949"/>
            <a:ext cx="3747727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 cinquante-et-un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7167B8-CC3E-4463-8027-69F8DB863D74}"/>
              </a:ext>
            </a:extLst>
          </p:cNvPr>
          <p:cNvSpPr/>
          <p:nvPr/>
        </p:nvSpPr>
        <p:spPr>
          <a:xfrm>
            <a:off x="166252" y="4673570"/>
            <a:ext cx="3747726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 cinquante-deux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E6093A-EFFD-4964-95A7-A2D7D302CE52}"/>
              </a:ext>
            </a:extLst>
          </p:cNvPr>
          <p:cNvSpPr/>
          <p:nvPr/>
        </p:nvSpPr>
        <p:spPr>
          <a:xfrm>
            <a:off x="166251" y="5642865"/>
            <a:ext cx="3719149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 cinquante-trois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D1F00F1-A565-4566-BDFB-4A81FE1BFB98}"/>
              </a:ext>
            </a:extLst>
          </p:cNvPr>
          <p:cNvSpPr/>
          <p:nvPr/>
        </p:nvSpPr>
        <p:spPr>
          <a:xfrm>
            <a:off x="4167548" y="4673570"/>
            <a:ext cx="3719150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 cinquante-six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EF7E21-0D30-4DE8-BA0F-40F4D45EF789}"/>
              </a:ext>
            </a:extLst>
          </p:cNvPr>
          <p:cNvSpPr/>
          <p:nvPr/>
        </p:nvSpPr>
        <p:spPr>
          <a:xfrm>
            <a:off x="4167547" y="5642865"/>
            <a:ext cx="3719150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 cinquante-sept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D97F41-669C-4B0F-B8E0-D8E78CC841FF}"/>
              </a:ext>
            </a:extLst>
          </p:cNvPr>
          <p:cNvSpPr/>
          <p:nvPr/>
        </p:nvSpPr>
        <p:spPr>
          <a:xfrm>
            <a:off x="8247855" y="3706949"/>
            <a:ext cx="3548066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 cinquante-neuf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19A7C0-5CFE-4F1F-A101-AD53309273D4}"/>
              </a:ext>
            </a:extLst>
          </p:cNvPr>
          <p:cNvSpPr/>
          <p:nvPr/>
        </p:nvSpPr>
        <p:spPr>
          <a:xfrm>
            <a:off x="8340726" y="2697348"/>
            <a:ext cx="3548066" cy="8522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 cinquante-huit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BF1B4B75-E812-45E5-A340-800BA761B560}"/>
              </a:ext>
            </a:extLst>
          </p:cNvPr>
          <p:cNvSpPr/>
          <p:nvPr/>
        </p:nvSpPr>
        <p:spPr>
          <a:xfrm>
            <a:off x="8035926" y="4879499"/>
            <a:ext cx="3971925" cy="1689360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 aux tirets.</a:t>
            </a:r>
          </a:p>
          <a:p>
            <a:pPr algn="ctr"/>
            <a:r>
              <a:rPr lang="fr-F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 au « et » de cinquante-et-un</a:t>
            </a:r>
          </a:p>
        </p:txBody>
      </p:sp>
    </p:spTree>
    <p:extLst>
      <p:ext uri="{BB962C8B-B14F-4D97-AF65-F5344CB8AC3E}">
        <p14:creationId xmlns:p14="http://schemas.microsoft.com/office/powerpoint/2010/main" val="9007257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E705DF20-5E62-43E0-8ADC-439A7F51E68D}"/>
              </a:ext>
            </a:extLst>
          </p:cNvPr>
          <p:cNvSpPr/>
          <p:nvPr/>
        </p:nvSpPr>
        <p:spPr>
          <a:xfrm>
            <a:off x="304801" y="362859"/>
            <a:ext cx="3796144" cy="69008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06D962-B4EC-4F72-BADD-6F074B23CC73}"/>
              </a:ext>
            </a:extLst>
          </p:cNvPr>
          <p:cNvSpPr/>
          <p:nvPr/>
        </p:nvSpPr>
        <p:spPr>
          <a:xfrm>
            <a:off x="4308764" y="119083"/>
            <a:ext cx="7564580" cy="2180772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 sur ardoise</a:t>
            </a:r>
          </a:p>
          <a:p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Avant de passer aux exercices, vérifions si tu as compris. Ecris les nombres en chiffres puis écris un calcul avec des 10  comme dans l’exemple.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B42C1A-C851-470B-A9DB-C0F45B6CDDD4}"/>
              </a:ext>
            </a:extLst>
          </p:cNvPr>
          <p:cNvSpPr/>
          <p:nvPr/>
        </p:nvSpPr>
        <p:spPr>
          <a:xfrm>
            <a:off x="554183" y="2660073"/>
            <a:ext cx="2895600" cy="1295400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trente-huit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6A1AD1-271C-4AD2-B612-66B4F939BB67}"/>
              </a:ext>
            </a:extLst>
          </p:cNvPr>
          <p:cNvSpPr/>
          <p:nvPr/>
        </p:nvSpPr>
        <p:spPr>
          <a:xfrm>
            <a:off x="3740727" y="2660073"/>
            <a:ext cx="2895600" cy="1295400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EFFABF-505B-4604-8A89-2689FBA74FA3}"/>
              </a:ext>
            </a:extLst>
          </p:cNvPr>
          <p:cNvSpPr/>
          <p:nvPr/>
        </p:nvSpPr>
        <p:spPr>
          <a:xfrm>
            <a:off x="6913418" y="2660073"/>
            <a:ext cx="3657601" cy="1295400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+ 10 + 10 + 8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24F016-29B9-4DC3-B95A-077BBE34FE85}"/>
              </a:ext>
            </a:extLst>
          </p:cNvPr>
          <p:cNvSpPr/>
          <p:nvPr/>
        </p:nvSpPr>
        <p:spPr>
          <a:xfrm>
            <a:off x="4648200" y="4558145"/>
            <a:ext cx="2895600" cy="1295400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dix-sept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5C8458-3C29-42D3-9D24-FBF951E36262}"/>
              </a:ext>
            </a:extLst>
          </p:cNvPr>
          <p:cNvSpPr/>
          <p:nvPr/>
        </p:nvSpPr>
        <p:spPr>
          <a:xfrm>
            <a:off x="4648198" y="4558145"/>
            <a:ext cx="2895600" cy="1295400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quarante-trois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72FD81-172D-4070-91D0-A694F66F6CCD}"/>
              </a:ext>
            </a:extLst>
          </p:cNvPr>
          <p:cNvSpPr/>
          <p:nvPr/>
        </p:nvSpPr>
        <p:spPr>
          <a:xfrm>
            <a:off x="4648198" y="4558145"/>
            <a:ext cx="2895600" cy="1295400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vingt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945146-7CDA-4CF1-92A5-E15D75932693}"/>
              </a:ext>
            </a:extLst>
          </p:cNvPr>
          <p:cNvSpPr/>
          <p:nvPr/>
        </p:nvSpPr>
        <p:spPr>
          <a:xfrm>
            <a:off x="4648198" y="4558145"/>
            <a:ext cx="3179620" cy="1295400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cinquante-et-un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966D7B-9AC8-4D51-B3B6-68978A6DF68F}"/>
              </a:ext>
            </a:extLst>
          </p:cNvPr>
          <p:cNvSpPr/>
          <p:nvPr/>
        </p:nvSpPr>
        <p:spPr>
          <a:xfrm>
            <a:off x="4648196" y="4558145"/>
            <a:ext cx="3179619" cy="1295400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trente-quatre</a:t>
            </a:r>
          </a:p>
        </p:txBody>
      </p:sp>
    </p:spTree>
    <p:extLst>
      <p:ext uri="{BB962C8B-B14F-4D97-AF65-F5344CB8AC3E}">
        <p14:creationId xmlns:p14="http://schemas.microsoft.com/office/powerpoint/2010/main" val="1399477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E705DF20-5E62-43E0-8ADC-439A7F51E68D}"/>
              </a:ext>
            </a:extLst>
          </p:cNvPr>
          <p:cNvSpPr/>
          <p:nvPr/>
        </p:nvSpPr>
        <p:spPr>
          <a:xfrm>
            <a:off x="304801" y="362859"/>
            <a:ext cx="3796144" cy="69008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06D962-B4EC-4F72-BADD-6F074B23CC73}"/>
              </a:ext>
            </a:extLst>
          </p:cNvPr>
          <p:cNvSpPr/>
          <p:nvPr/>
        </p:nvSpPr>
        <p:spPr>
          <a:xfrm>
            <a:off x="4308764" y="119083"/>
            <a:ext cx="7564580" cy="885372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24F016-29B9-4DC3-B95A-077BBE34FE85}"/>
              </a:ext>
            </a:extLst>
          </p:cNvPr>
          <p:cNvSpPr/>
          <p:nvPr/>
        </p:nvSpPr>
        <p:spPr>
          <a:xfrm>
            <a:off x="304799" y="2067096"/>
            <a:ext cx="3179617" cy="690086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dix-sept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5C8458-3C29-42D3-9D24-FBF951E36262}"/>
              </a:ext>
            </a:extLst>
          </p:cNvPr>
          <p:cNvSpPr/>
          <p:nvPr/>
        </p:nvSpPr>
        <p:spPr>
          <a:xfrm>
            <a:off x="304800" y="3008479"/>
            <a:ext cx="3179618" cy="690088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quarante-trois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72FD81-172D-4070-91D0-A694F66F6CCD}"/>
              </a:ext>
            </a:extLst>
          </p:cNvPr>
          <p:cNvSpPr/>
          <p:nvPr/>
        </p:nvSpPr>
        <p:spPr>
          <a:xfrm>
            <a:off x="304800" y="3959753"/>
            <a:ext cx="3179619" cy="690087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vingt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945146-7CDA-4CF1-92A5-E15D75932693}"/>
              </a:ext>
            </a:extLst>
          </p:cNvPr>
          <p:cNvSpPr/>
          <p:nvPr/>
        </p:nvSpPr>
        <p:spPr>
          <a:xfrm>
            <a:off x="304799" y="4895030"/>
            <a:ext cx="3179620" cy="690087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cinquante-et-un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966D7B-9AC8-4D51-B3B6-68978A6DF68F}"/>
              </a:ext>
            </a:extLst>
          </p:cNvPr>
          <p:cNvSpPr/>
          <p:nvPr/>
        </p:nvSpPr>
        <p:spPr>
          <a:xfrm>
            <a:off x="304799" y="5830307"/>
            <a:ext cx="3179619" cy="664834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trente-quatre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82BBFE-616C-4F58-8411-6BF3B9891092}"/>
              </a:ext>
            </a:extLst>
          </p:cNvPr>
          <p:cNvSpPr/>
          <p:nvPr/>
        </p:nvSpPr>
        <p:spPr>
          <a:xfrm>
            <a:off x="3740726" y="2067096"/>
            <a:ext cx="1884219" cy="690086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8A7E09-3445-4181-8D38-032998C3892D}"/>
              </a:ext>
            </a:extLst>
          </p:cNvPr>
          <p:cNvSpPr/>
          <p:nvPr/>
        </p:nvSpPr>
        <p:spPr>
          <a:xfrm>
            <a:off x="3740725" y="5853545"/>
            <a:ext cx="1884219" cy="690086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C8F4AE-94F0-4D4A-8BC8-4628F1B6CF57}"/>
              </a:ext>
            </a:extLst>
          </p:cNvPr>
          <p:cNvSpPr/>
          <p:nvPr/>
        </p:nvSpPr>
        <p:spPr>
          <a:xfrm>
            <a:off x="3740725" y="3008480"/>
            <a:ext cx="1884219" cy="690086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BE030F-592F-4D3C-9C09-C6466F4292E7}"/>
              </a:ext>
            </a:extLst>
          </p:cNvPr>
          <p:cNvSpPr/>
          <p:nvPr/>
        </p:nvSpPr>
        <p:spPr>
          <a:xfrm>
            <a:off x="3740725" y="3959754"/>
            <a:ext cx="1884219" cy="690086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C2539B-4162-4973-AB85-A60940EA02E4}"/>
              </a:ext>
            </a:extLst>
          </p:cNvPr>
          <p:cNvSpPr/>
          <p:nvPr/>
        </p:nvSpPr>
        <p:spPr>
          <a:xfrm>
            <a:off x="3768434" y="4902271"/>
            <a:ext cx="1884219" cy="690086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B0AF94-082B-4021-BB72-DC87D69DFA2E}"/>
              </a:ext>
            </a:extLst>
          </p:cNvPr>
          <p:cNvSpPr/>
          <p:nvPr/>
        </p:nvSpPr>
        <p:spPr>
          <a:xfrm>
            <a:off x="5881255" y="2067096"/>
            <a:ext cx="3165763" cy="690086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+ 7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4A2E9A-DF65-4A94-A0F5-4E0667171E44}"/>
              </a:ext>
            </a:extLst>
          </p:cNvPr>
          <p:cNvSpPr/>
          <p:nvPr/>
        </p:nvSpPr>
        <p:spPr>
          <a:xfrm>
            <a:off x="5881251" y="3950997"/>
            <a:ext cx="3165763" cy="690086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+ 10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1C864C-D757-4854-94ED-20022C9870C3}"/>
              </a:ext>
            </a:extLst>
          </p:cNvPr>
          <p:cNvSpPr/>
          <p:nvPr/>
        </p:nvSpPr>
        <p:spPr>
          <a:xfrm>
            <a:off x="5881254" y="4902271"/>
            <a:ext cx="5216237" cy="690086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+ 10 + 10 + 10 + 10 + 1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55B12B6-C610-4FB7-A190-1D60B689B28E}"/>
              </a:ext>
            </a:extLst>
          </p:cNvPr>
          <p:cNvSpPr/>
          <p:nvPr/>
        </p:nvSpPr>
        <p:spPr>
          <a:xfrm>
            <a:off x="5881251" y="5853545"/>
            <a:ext cx="3165763" cy="690086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+ 10 + 10 + 4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9D22797-0C2D-45D5-A5F0-9566336969ED}"/>
              </a:ext>
            </a:extLst>
          </p:cNvPr>
          <p:cNvSpPr/>
          <p:nvPr/>
        </p:nvSpPr>
        <p:spPr>
          <a:xfrm>
            <a:off x="5881250" y="3008480"/>
            <a:ext cx="4440386" cy="690086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+ 10 + 10 + 10 + 3</a:t>
            </a:r>
          </a:p>
        </p:txBody>
      </p:sp>
    </p:spTree>
    <p:extLst>
      <p:ext uri="{BB962C8B-B14F-4D97-AF65-F5344CB8AC3E}">
        <p14:creationId xmlns:p14="http://schemas.microsoft.com/office/powerpoint/2010/main" val="1819732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>
            <a:extLst>
              <a:ext uri="{FF2B5EF4-FFF2-40B4-BE49-F238E27FC236}">
                <a16:creationId xmlns:a16="http://schemas.microsoft.com/office/drawing/2014/main" id="{CA3FE081-6EE0-4AF9-BE73-9E20E3980198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35FDE-F0A1-4C09-B747-40BF0B349672}"/>
              </a:ext>
            </a:extLst>
          </p:cNvPr>
          <p:cNvSpPr/>
          <p:nvPr/>
        </p:nvSpPr>
        <p:spPr>
          <a:xfrm>
            <a:off x="168048" y="2177371"/>
            <a:ext cx="6932840" cy="1851704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d’activités 42 C 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pièce jointe)</a:t>
            </a:r>
          </a:p>
          <a:p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tu ne peux pas imprimer, réalise les activités à l’oral ou sur le cahier d’entraînement.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9D78669-5381-475A-8B72-1A680706F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1861" y="171450"/>
            <a:ext cx="4605337" cy="655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36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toile : 7 branches 1">
            <a:extLst>
              <a:ext uri="{FF2B5EF4-FFF2-40B4-BE49-F238E27FC236}">
                <a16:creationId xmlns:a16="http://schemas.microsoft.com/office/drawing/2014/main" id="{929C4FE7-E740-4A05-BF84-9B93C8D27DA7}"/>
              </a:ext>
            </a:extLst>
          </p:cNvPr>
          <p:cNvSpPr/>
          <p:nvPr/>
        </p:nvSpPr>
        <p:spPr>
          <a:xfrm>
            <a:off x="2467428" y="551543"/>
            <a:ext cx="7982857" cy="5602514"/>
          </a:xfrm>
          <a:prstGeom prst="star7">
            <a:avLst/>
          </a:prstGeom>
          <a:pattFill prst="pct5">
            <a:fgClr>
              <a:srgbClr val="92D05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Séance du lundi 30 mars  </a:t>
            </a:r>
          </a:p>
        </p:txBody>
      </p:sp>
    </p:spTree>
    <p:extLst>
      <p:ext uri="{BB962C8B-B14F-4D97-AF65-F5344CB8AC3E}">
        <p14:creationId xmlns:p14="http://schemas.microsoft.com/office/powerpoint/2010/main" val="463244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>
            <a:extLst>
              <a:ext uri="{FF2B5EF4-FFF2-40B4-BE49-F238E27FC236}">
                <a16:creationId xmlns:a16="http://schemas.microsoft.com/office/drawing/2014/main" id="{CA3FE081-6EE0-4AF9-BE73-9E20E3980198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35FDE-F0A1-4C09-B747-40BF0B349672}"/>
              </a:ext>
            </a:extLst>
          </p:cNvPr>
          <p:cNvSpPr/>
          <p:nvPr/>
        </p:nvSpPr>
        <p:spPr>
          <a:xfrm>
            <a:off x="168048" y="2177371"/>
            <a:ext cx="6932840" cy="1851704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d’activités 42 D 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pièce jointe)</a:t>
            </a:r>
          </a:p>
          <a:p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tu ne peux pas imprimer, réalise les activités sur le cahier d’entraînement.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A24367C-3A9A-4EC5-A667-992A82523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7112" y="171449"/>
            <a:ext cx="4521957" cy="635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297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toile : 7 branches 1">
            <a:extLst>
              <a:ext uri="{FF2B5EF4-FFF2-40B4-BE49-F238E27FC236}">
                <a16:creationId xmlns:a16="http://schemas.microsoft.com/office/drawing/2014/main" id="{929C4FE7-E740-4A05-BF84-9B93C8D27DA7}"/>
              </a:ext>
            </a:extLst>
          </p:cNvPr>
          <p:cNvSpPr/>
          <p:nvPr/>
        </p:nvSpPr>
        <p:spPr>
          <a:xfrm>
            <a:off x="2467428" y="551543"/>
            <a:ext cx="7982857" cy="5602514"/>
          </a:xfrm>
          <a:prstGeom prst="star7">
            <a:avLst/>
          </a:prstGeom>
          <a:pattFill prst="pct5">
            <a:fgClr>
              <a:srgbClr val="92D05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Séance du </a:t>
            </a:r>
          </a:p>
          <a:p>
            <a:pPr algn="ctr"/>
            <a:r>
              <a:rPr lang="fr-FR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vendredi 03 avril  </a:t>
            </a:r>
          </a:p>
        </p:txBody>
      </p:sp>
    </p:spTree>
    <p:extLst>
      <p:ext uri="{BB962C8B-B14F-4D97-AF65-F5344CB8AC3E}">
        <p14:creationId xmlns:p14="http://schemas.microsoft.com/office/powerpoint/2010/main" val="2495550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51F2C120-E217-49D6-ADCD-31963B3EF9D4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E1262A-5076-4301-8190-C081A2A96903}"/>
              </a:ext>
            </a:extLst>
          </p:cNvPr>
          <p:cNvSpPr/>
          <p:nvPr/>
        </p:nvSpPr>
        <p:spPr>
          <a:xfrm>
            <a:off x="4954359" y="467521"/>
            <a:ext cx="6932840" cy="820952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Ecris les nombres en lettres</a:t>
            </a:r>
            <a:endParaRPr lang="fr-F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55E74C-C27B-4C1B-8769-302BAA9B02E2}"/>
              </a:ext>
            </a:extLst>
          </p:cNvPr>
          <p:cNvSpPr/>
          <p:nvPr/>
        </p:nvSpPr>
        <p:spPr>
          <a:xfrm>
            <a:off x="405081" y="1578426"/>
            <a:ext cx="10958285" cy="93518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002060"/>
                </a:solidFill>
              </a:rPr>
              <a:t>Observe d’abord tous les mots dont tu as besoin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809114-BB0D-4C5B-B156-F69C259AFCE8}"/>
              </a:ext>
            </a:extLst>
          </p:cNvPr>
          <p:cNvSpPr/>
          <p:nvPr/>
        </p:nvSpPr>
        <p:spPr>
          <a:xfrm>
            <a:off x="7974281" y="3721865"/>
            <a:ext cx="1543792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quinze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9DF4F6-55E1-403B-B84E-F2864BB8A203}"/>
              </a:ext>
            </a:extLst>
          </p:cNvPr>
          <p:cNvSpPr/>
          <p:nvPr/>
        </p:nvSpPr>
        <p:spPr>
          <a:xfrm>
            <a:off x="1681932" y="2698652"/>
            <a:ext cx="727367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12471A-D12D-4556-9BA3-E35ECEC86896}"/>
              </a:ext>
            </a:extLst>
          </p:cNvPr>
          <p:cNvSpPr/>
          <p:nvPr/>
        </p:nvSpPr>
        <p:spPr>
          <a:xfrm>
            <a:off x="2502145" y="2698661"/>
            <a:ext cx="1302326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53615A-C105-4B7B-946C-E86D26AA47F3}"/>
              </a:ext>
            </a:extLst>
          </p:cNvPr>
          <p:cNvSpPr/>
          <p:nvPr/>
        </p:nvSpPr>
        <p:spPr>
          <a:xfrm>
            <a:off x="3923634" y="2698661"/>
            <a:ext cx="1152664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trois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AC6C81-9D04-4D95-A0D8-15F948B0EC75}"/>
              </a:ext>
            </a:extLst>
          </p:cNvPr>
          <p:cNvSpPr/>
          <p:nvPr/>
        </p:nvSpPr>
        <p:spPr>
          <a:xfrm>
            <a:off x="5185741" y="2705588"/>
            <a:ext cx="1343893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quatre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991B06-F555-4935-A398-F970C20FCDAE}"/>
              </a:ext>
            </a:extLst>
          </p:cNvPr>
          <p:cNvSpPr/>
          <p:nvPr/>
        </p:nvSpPr>
        <p:spPr>
          <a:xfrm>
            <a:off x="9976717" y="2705588"/>
            <a:ext cx="969817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huit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2F34B1-A6FE-4382-830C-DA6B952A8652}"/>
              </a:ext>
            </a:extLst>
          </p:cNvPr>
          <p:cNvSpPr/>
          <p:nvPr/>
        </p:nvSpPr>
        <p:spPr>
          <a:xfrm>
            <a:off x="11039380" y="2698652"/>
            <a:ext cx="997525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neuf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01AF0A-5FB6-48A0-90C1-0E36D765E197}"/>
              </a:ext>
            </a:extLst>
          </p:cNvPr>
          <p:cNvSpPr/>
          <p:nvPr/>
        </p:nvSpPr>
        <p:spPr>
          <a:xfrm>
            <a:off x="8914054" y="2705588"/>
            <a:ext cx="969817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2F86DE-8759-40A3-89E1-5AA170CB9077}"/>
              </a:ext>
            </a:extLst>
          </p:cNvPr>
          <p:cNvSpPr/>
          <p:nvPr/>
        </p:nvSpPr>
        <p:spPr>
          <a:xfrm>
            <a:off x="7768267" y="2698661"/>
            <a:ext cx="1052941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CC2595D-B2E3-4100-94F5-017AFDDF42A7}"/>
              </a:ext>
            </a:extLst>
          </p:cNvPr>
          <p:cNvSpPr/>
          <p:nvPr/>
        </p:nvSpPr>
        <p:spPr>
          <a:xfrm>
            <a:off x="6622480" y="2705588"/>
            <a:ext cx="1052941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cinq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D67CBB-F982-42C6-A9A2-080A779EAEF8}"/>
              </a:ext>
            </a:extLst>
          </p:cNvPr>
          <p:cNvSpPr/>
          <p:nvPr/>
        </p:nvSpPr>
        <p:spPr>
          <a:xfrm>
            <a:off x="304801" y="3764422"/>
            <a:ext cx="1302326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dix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ED49EB8-13DF-49E3-A131-0C56AA912B98}"/>
              </a:ext>
            </a:extLst>
          </p:cNvPr>
          <p:cNvSpPr/>
          <p:nvPr/>
        </p:nvSpPr>
        <p:spPr>
          <a:xfrm>
            <a:off x="3193480" y="3764420"/>
            <a:ext cx="1302326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douze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0C4D4B9-B2FD-4778-96B2-BF203EA2AB44}"/>
              </a:ext>
            </a:extLst>
          </p:cNvPr>
          <p:cNvSpPr/>
          <p:nvPr/>
        </p:nvSpPr>
        <p:spPr>
          <a:xfrm>
            <a:off x="1773387" y="3764421"/>
            <a:ext cx="1302326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815983-9ACB-4447-8F92-8D4800DE1E2E}"/>
              </a:ext>
            </a:extLst>
          </p:cNvPr>
          <p:cNvSpPr/>
          <p:nvPr/>
        </p:nvSpPr>
        <p:spPr>
          <a:xfrm>
            <a:off x="263229" y="2705588"/>
            <a:ext cx="1302326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zéro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E748240-1160-433A-A8FB-5D2B362DFC3A}"/>
              </a:ext>
            </a:extLst>
          </p:cNvPr>
          <p:cNvSpPr/>
          <p:nvPr/>
        </p:nvSpPr>
        <p:spPr>
          <a:xfrm>
            <a:off x="6046533" y="3734725"/>
            <a:ext cx="1809981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quatorze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3D2C98F-1241-4835-AC1E-81927842D84F}"/>
              </a:ext>
            </a:extLst>
          </p:cNvPr>
          <p:cNvSpPr/>
          <p:nvPr/>
        </p:nvSpPr>
        <p:spPr>
          <a:xfrm>
            <a:off x="4626440" y="3734726"/>
            <a:ext cx="1302326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treize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CAE2E17-0D77-4766-B2F7-D74A2DA986B0}"/>
              </a:ext>
            </a:extLst>
          </p:cNvPr>
          <p:cNvSpPr/>
          <p:nvPr/>
        </p:nvSpPr>
        <p:spPr>
          <a:xfrm>
            <a:off x="9635840" y="3700061"/>
            <a:ext cx="1302326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seize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8CF4BD-6290-4BEA-9307-E6E8E4A507E6}"/>
              </a:ext>
            </a:extLst>
          </p:cNvPr>
          <p:cNvSpPr/>
          <p:nvPr/>
        </p:nvSpPr>
        <p:spPr>
          <a:xfrm>
            <a:off x="304801" y="4823256"/>
            <a:ext cx="1302326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vingt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A2CE2E9-7E94-4DDC-9BB3-C61AC4B4A2F9}"/>
              </a:ext>
            </a:extLst>
          </p:cNvPr>
          <p:cNvSpPr/>
          <p:nvPr/>
        </p:nvSpPr>
        <p:spPr>
          <a:xfrm>
            <a:off x="1758136" y="4823255"/>
            <a:ext cx="1302326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trente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08C82EC-16CC-4F21-84DF-C7E145499356}"/>
              </a:ext>
            </a:extLst>
          </p:cNvPr>
          <p:cNvSpPr/>
          <p:nvPr/>
        </p:nvSpPr>
        <p:spPr>
          <a:xfrm>
            <a:off x="5225484" y="4823254"/>
            <a:ext cx="2005608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cinquante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73968A6-EC81-4A23-BAF4-9DF9A7200B4A}"/>
              </a:ext>
            </a:extLst>
          </p:cNvPr>
          <p:cNvSpPr/>
          <p:nvPr/>
        </p:nvSpPr>
        <p:spPr>
          <a:xfrm>
            <a:off x="3252327" y="4825124"/>
            <a:ext cx="1809981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quarante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BF0944-9BFC-470E-A148-65491ED73A31}"/>
              </a:ext>
            </a:extLst>
          </p:cNvPr>
          <p:cNvSpPr/>
          <p:nvPr/>
        </p:nvSpPr>
        <p:spPr>
          <a:xfrm>
            <a:off x="405082" y="5822177"/>
            <a:ext cx="1160474" cy="73033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Bulle narrative : ronde 27">
            <a:extLst>
              <a:ext uri="{FF2B5EF4-FFF2-40B4-BE49-F238E27FC236}">
                <a16:creationId xmlns:a16="http://schemas.microsoft.com/office/drawing/2014/main" id="{816C1DF5-7D01-4334-89CD-57FC184106CA}"/>
              </a:ext>
            </a:extLst>
          </p:cNvPr>
          <p:cNvSpPr/>
          <p:nvPr/>
        </p:nvSpPr>
        <p:spPr>
          <a:xfrm>
            <a:off x="3449782" y="5690741"/>
            <a:ext cx="8587123" cy="935182"/>
          </a:xfrm>
          <a:prstGeom prst="wedgeEllipseCallout">
            <a:avLst/>
          </a:prstGeom>
          <a:solidFill>
            <a:schemeClr val="bg1">
              <a:lumMod val="8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 peux utiliser cette page pour vérifier l’écriture des mots et tes réponses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r-FR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897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7ACCA045-5BE8-481F-A731-BB10DA52CE9D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FA0408-5D85-474F-B433-57EA5EF55DF9}"/>
              </a:ext>
            </a:extLst>
          </p:cNvPr>
          <p:cNvSpPr/>
          <p:nvPr/>
        </p:nvSpPr>
        <p:spPr>
          <a:xfrm>
            <a:off x="4954359" y="467521"/>
            <a:ext cx="6932840" cy="820952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Ecris les nombres en lettres</a:t>
            </a:r>
            <a:endParaRPr lang="fr-F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A593F0-1881-4132-A736-D38459CC9985}"/>
              </a:ext>
            </a:extLst>
          </p:cNvPr>
          <p:cNvSpPr/>
          <p:nvPr/>
        </p:nvSpPr>
        <p:spPr>
          <a:xfrm>
            <a:off x="405081" y="1578426"/>
            <a:ext cx="10958285" cy="93518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002060"/>
                </a:solidFill>
              </a:rPr>
              <a:t>Maintenant, à toi ! Ecris sur l’ardoise puis clique pour vérifier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705CED-5FE6-46DE-AEA1-C26F65AE9A2D}"/>
              </a:ext>
            </a:extLst>
          </p:cNvPr>
          <p:cNvSpPr/>
          <p:nvPr/>
        </p:nvSpPr>
        <p:spPr>
          <a:xfrm>
            <a:off x="405081" y="3984174"/>
            <a:ext cx="2895600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1B0F2-69E0-4735-969F-54AF3875AF1A}"/>
              </a:ext>
            </a:extLst>
          </p:cNvPr>
          <p:cNvSpPr/>
          <p:nvPr/>
        </p:nvSpPr>
        <p:spPr>
          <a:xfrm>
            <a:off x="4131953" y="3984174"/>
            <a:ext cx="3626591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trente-huit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040E58-571A-4F38-B21F-064DEEF87994}"/>
              </a:ext>
            </a:extLst>
          </p:cNvPr>
          <p:cNvSpPr/>
          <p:nvPr/>
        </p:nvSpPr>
        <p:spPr>
          <a:xfrm>
            <a:off x="382940" y="3984174"/>
            <a:ext cx="2895600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B3394C-DA8A-412C-A46B-A6C138FF940C}"/>
              </a:ext>
            </a:extLst>
          </p:cNvPr>
          <p:cNvSpPr/>
          <p:nvPr/>
        </p:nvSpPr>
        <p:spPr>
          <a:xfrm>
            <a:off x="4154094" y="3984174"/>
            <a:ext cx="3626591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seize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BCD02F-F63D-4C35-8D5D-2D5E1A4D5A1D}"/>
              </a:ext>
            </a:extLst>
          </p:cNvPr>
          <p:cNvSpPr/>
          <p:nvPr/>
        </p:nvSpPr>
        <p:spPr>
          <a:xfrm>
            <a:off x="405081" y="3984174"/>
            <a:ext cx="2895600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3DCDA3-3A8A-4BC3-A3C2-472767A7BD6F}"/>
              </a:ext>
            </a:extLst>
          </p:cNvPr>
          <p:cNvSpPr/>
          <p:nvPr/>
        </p:nvSpPr>
        <p:spPr>
          <a:xfrm>
            <a:off x="4197082" y="3984174"/>
            <a:ext cx="3626591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vingt-deux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D856B9-BEFE-40FD-8F62-B1C2E83BFF1C}"/>
              </a:ext>
            </a:extLst>
          </p:cNvPr>
          <p:cNvSpPr/>
          <p:nvPr/>
        </p:nvSpPr>
        <p:spPr>
          <a:xfrm>
            <a:off x="394011" y="3984174"/>
            <a:ext cx="2895600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322814-9649-4385-8ADB-61A07D615C21}"/>
              </a:ext>
            </a:extLst>
          </p:cNvPr>
          <p:cNvSpPr/>
          <p:nvPr/>
        </p:nvSpPr>
        <p:spPr>
          <a:xfrm>
            <a:off x="4143023" y="3999021"/>
            <a:ext cx="3698650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dix-huit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309AD8-967F-4D36-BEE9-86443F805DF9}"/>
              </a:ext>
            </a:extLst>
          </p:cNvPr>
          <p:cNvSpPr/>
          <p:nvPr/>
        </p:nvSpPr>
        <p:spPr>
          <a:xfrm>
            <a:off x="394011" y="3999021"/>
            <a:ext cx="2895600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FB635B-6A87-494D-AB45-09C562CCEC19}"/>
              </a:ext>
            </a:extLst>
          </p:cNvPr>
          <p:cNvSpPr/>
          <p:nvPr/>
        </p:nvSpPr>
        <p:spPr>
          <a:xfrm>
            <a:off x="4131953" y="4013868"/>
            <a:ext cx="4166920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cinquante-et-un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08D4AC-AA82-42B3-A04A-1C1CE2D8ED3C}"/>
              </a:ext>
            </a:extLst>
          </p:cNvPr>
          <p:cNvSpPr/>
          <p:nvPr/>
        </p:nvSpPr>
        <p:spPr>
          <a:xfrm>
            <a:off x="362093" y="4013868"/>
            <a:ext cx="2895600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3DFE50-62D8-4322-ABA4-D51948C5C750}"/>
              </a:ext>
            </a:extLst>
          </p:cNvPr>
          <p:cNvSpPr/>
          <p:nvPr/>
        </p:nvSpPr>
        <p:spPr>
          <a:xfrm>
            <a:off x="4117610" y="3999021"/>
            <a:ext cx="4166920" cy="1295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quarante-cinq</a:t>
            </a:r>
          </a:p>
        </p:txBody>
      </p:sp>
    </p:spTree>
    <p:extLst>
      <p:ext uri="{BB962C8B-B14F-4D97-AF65-F5344CB8AC3E}">
        <p14:creationId xmlns:p14="http://schemas.microsoft.com/office/powerpoint/2010/main" val="540726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79AFB9BD-4E10-4AE6-BB1D-29875C3ADC0A}"/>
              </a:ext>
            </a:extLst>
          </p:cNvPr>
          <p:cNvSpPr/>
          <p:nvPr/>
        </p:nvSpPr>
        <p:spPr>
          <a:xfrm>
            <a:off x="3754583" y="390568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2</a:t>
            </a:r>
            <a:endParaRPr lang="fr-FR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08E3B5-A445-42C6-AC36-89330AA2012F}"/>
              </a:ext>
            </a:extLst>
          </p:cNvPr>
          <p:cNvSpPr/>
          <p:nvPr/>
        </p:nvSpPr>
        <p:spPr>
          <a:xfrm>
            <a:off x="2373270" y="2429706"/>
            <a:ext cx="7445459" cy="1567331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</a:p>
          <a:p>
            <a:pPr algn="ctr"/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Fais les activités de ton fichier aux pages 92 et 93</a:t>
            </a:r>
            <a:endParaRPr lang="fr-F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287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108C9671-A606-4681-B3F6-FD367D7D9C70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D4D1B3-8586-4CCA-9A00-5CDBC7493EDB}"/>
              </a:ext>
            </a:extLst>
          </p:cNvPr>
          <p:cNvSpPr/>
          <p:nvPr/>
        </p:nvSpPr>
        <p:spPr>
          <a:xfrm>
            <a:off x="5268685" y="362859"/>
            <a:ext cx="6299200" cy="870855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 les nombres écrits en lettres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1B56A0-0A72-40C9-891F-08F144CABFF2}"/>
              </a:ext>
            </a:extLst>
          </p:cNvPr>
          <p:cNvSpPr/>
          <p:nvPr/>
        </p:nvSpPr>
        <p:spPr>
          <a:xfrm>
            <a:off x="304801" y="1719933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zéro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601905-5F00-48D1-9221-39FBDBC53886}"/>
              </a:ext>
            </a:extLst>
          </p:cNvPr>
          <p:cNvSpPr/>
          <p:nvPr/>
        </p:nvSpPr>
        <p:spPr>
          <a:xfrm>
            <a:off x="3084284" y="1712684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trois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67C799-0910-4718-A5EB-C507C40B5E3C}"/>
              </a:ext>
            </a:extLst>
          </p:cNvPr>
          <p:cNvSpPr/>
          <p:nvPr/>
        </p:nvSpPr>
        <p:spPr>
          <a:xfrm>
            <a:off x="5845624" y="1712683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F12B-37A7-42D2-AE7D-E9DAF746B1CA}"/>
              </a:ext>
            </a:extLst>
          </p:cNvPr>
          <p:cNvSpPr/>
          <p:nvPr/>
        </p:nvSpPr>
        <p:spPr>
          <a:xfrm>
            <a:off x="8606964" y="1719933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dix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2CE79CC-9F8B-4A38-B98E-D32EE0F46EF8}"/>
              </a:ext>
            </a:extLst>
          </p:cNvPr>
          <p:cNvSpPr/>
          <p:nvPr/>
        </p:nvSpPr>
        <p:spPr>
          <a:xfrm>
            <a:off x="981530" y="3229341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neuf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2735C8-2FF1-401B-8ABC-9859D6E4E4AC}"/>
              </a:ext>
            </a:extLst>
          </p:cNvPr>
          <p:cNvSpPr/>
          <p:nvPr/>
        </p:nvSpPr>
        <p:spPr>
          <a:xfrm>
            <a:off x="3904334" y="3229341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C52672-65DB-41E7-856C-2C22A1E3218B}"/>
              </a:ext>
            </a:extLst>
          </p:cNvPr>
          <p:cNvSpPr/>
          <p:nvPr/>
        </p:nvSpPr>
        <p:spPr>
          <a:xfrm>
            <a:off x="6780296" y="3200366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quatre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C4F724-F1DB-4344-A448-2E97ADD7F158}"/>
              </a:ext>
            </a:extLst>
          </p:cNvPr>
          <p:cNvSpPr/>
          <p:nvPr/>
        </p:nvSpPr>
        <p:spPr>
          <a:xfrm>
            <a:off x="1527630" y="4688084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3F299A-EB00-4D0D-ADC9-238BD7760AA3}"/>
              </a:ext>
            </a:extLst>
          </p:cNvPr>
          <p:cNvSpPr/>
          <p:nvPr/>
        </p:nvSpPr>
        <p:spPr>
          <a:xfrm>
            <a:off x="4523011" y="4688084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huit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52100F-51B5-444C-A1EA-C643C8C56F9F}"/>
              </a:ext>
            </a:extLst>
          </p:cNvPr>
          <p:cNvSpPr/>
          <p:nvPr/>
        </p:nvSpPr>
        <p:spPr>
          <a:xfrm>
            <a:off x="7547413" y="4644497"/>
            <a:ext cx="2409372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cinq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CDAB9E-D229-46EB-B297-28AB73668422}"/>
              </a:ext>
            </a:extLst>
          </p:cNvPr>
          <p:cNvSpPr/>
          <p:nvPr/>
        </p:nvSpPr>
        <p:spPr>
          <a:xfrm>
            <a:off x="9589128" y="3229340"/>
            <a:ext cx="1978757" cy="11901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70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108C9671-A606-4681-B3F6-FD367D7D9C70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D4D1B3-8586-4CCA-9A00-5CDBC7493EDB}"/>
              </a:ext>
            </a:extLst>
          </p:cNvPr>
          <p:cNvSpPr/>
          <p:nvPr/>
        </p:nvSpPr>
        <p:spPr>
          <a:xfrm>
            <a:off x="5587999" y="210459"/>
            <a:ext cx="6299200" cy="2033977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chasse aux nombres</a:t>
            </a:r>
          </a:p>
          <a:p>
            <a:pPr marL="263525">
              <a:lnSpc>
                <a:spcPct val="150000"/>
              </a:lnSpc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 chaque devinette et écris la réponse en lettres sur ton ardoise.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69557C1-7CD0-4C56-9314-9BCE0FB46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5836" y="2641030"/>
            <a:ext cx="4124325" cy="385411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0BC9875-2EB2-4679-941F-B7DCC818CE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5836" y="2641030"/>
            <a:ext cx="4423467" cy="385411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2AD2AC3-9268-4BE9-8AF0-120750F01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2590" y="2641028"/>
            <a:ext cx="4546713" cy="406892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EE991B0-510F-4DF9-887F-45F6AEF765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6763" y="2641028"/>
            <a:ext cx="4671122" cy="406892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29D0110-B9F7-4109-87DB-51964E2B13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6693" y="2641026"/>
            <a:ext cx="4751191" cy="420910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5F737E0-9358-4EC0-AAF9-33811C2476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1308" y="2507769"/>
            <a:ext cx="4766807" cy="434236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77F8F5F-318E-4835-8555-669EE8AA05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6461" y="2447516"/>
            <a:ext cx="5068909" cy="434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06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151E6AE7-5022-49E4-840F-653A335D0176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1C0695-A875-4047-823F-A9473872F9DD}"/>
              </a:ext>
            </a:extLst>
          </p:cNvPr>
          <p:cNvSpPr/>
          <p:nvPr/>
        </p:nvSpPr>
        <p:spPr>
          <a:xfrm>
            <a:off x="5225143" y="210459"/>
            <a:ext cx="6662056" cy="2033977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Défi </a:t>
            </a:r>
          </a:p>
          <a:p>
            <a:pPr marL="263525">
              <a:lnSpc>
                <a:spcPct val="150000"/>
              </a:lnSpc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Essaie d’écrire le maximum de nombres en lettres sans faire d’erreur.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C85472-DDFB-40B8-9C92-3253D96894E3}"/>
              </a:ext>
            </a:extLst>
          </p:cNvPr>
          <p:cNvSpPr/>
          <p:nvPr/>
        </p:nvSpPr>
        <p:spPr>
          <a:xfrm>
            <a:off x="2840182" y="2409699"/>
            <a:ext cx="5818909" cy="93518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002060"/>
                </a:solidFill>
              </a:rPr>
              <a:t>D’abord observe bien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69E7CF-7824-4AB4-B3EB-6849A9543933}"/>
              </a:ext>
            </a:extLst>
          </p:cNvPr>
          <p:cNvSpPr/>
          <p:nvPr/>
        </p:nvSpPr>
        <p:spPr>
          <a:xfrm>
            <a:off x="304801" y="3429000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zéro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C5E9B1-6703-4689-9202-55C4A5DB79A7}"/>
              </a:ext>
            </a:extLst>
          </p:cNvPr>
          <p:cNvSpPr/>
          <p:nvPr/>
        </p:nvSpPr>
        <p:spPr>
          <a:xfrm>
            <a:off x="2242458" y="3428999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DB7451-D632-42BD-87AA-E58F12D7C23F}"/>
              </a:ext>
            </a:extLst>
          </p:cNvPr>
          <p:cNvSpPr/>
          <p:nvPr/>
        </p:nvSpPr>
        <p:spPr>
          <a:xfrm>
            <a:off x="4136572" y="3407389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</a:t>
            </a:r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fr-FR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882C3D-ACCA-4945-A241-5BBF11EB7AF6}"/>
              </a:ext>
            </a:extLst>
          </p:cNvPr>
          <p:cNvSpPr/>
          <p:nvPr/>
        </p:nvSpPr>
        <p:spPr>
          <a:xfrm>
            <a:off x="6096000" y="3428998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troi</a:t>
            </a:r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fr-FR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332886-7539-4945-95F7-B84BE77FC688}"/>
              </a:ext>
            </a:extLst>
          </p:cNvPr>
          <p:cNvSpPr/>
          <p:nvPr/>
        </p:nvSpPr>
        <p:spPr>
          <a:xfrm>
            <a:off x="8055429" y="3428997"/>
            <a:ext cx="195942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qua</a:t>
            </a:r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A637E3-51EA-4D34-9C3F-DAE9A1197226}"/>
              </a:ext>
            </a:extLst>
          </p:cNvPr>
          <p:cNvSpPr/>
          <p:nvPr/>
        </p:nvSpPr>
        <p:spPr>
          <a:xfrm>
            <a:off x="10014858" y="5032826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fr-FR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7B18E5-4277-44BA-94EA-82A5D9D5E101}"/>
              </a:ext>
            </a:extLst>
          </p:cNvPr>
          <p:cNvSpPr/>
          <p:nvPr/>
        </p:nvSpPr>
        <p:spPr>
          <a:xfrm>
            <a:off x="304800" y="5032829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</a:t>
            </a:r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fr-FR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EE0007-149D-4BA0-A252-4DD938A1CF08}"/>
              </a:ext>
            </a:extLst>
          </p:cNvPr>
          <p:cNvSpPr/>
          <p:nvPr/>
        </p:nvSpPr>
        <p:spPr>
          <a:xfrm>
            <a:off x="2242458" y="5032828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fr-FR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D386BE-6329-4FA5-901D-CEDC010B706E}"/>
              </a:ext>
            </a:extLst>
          </p:cNvPr>
          <p:cNvSpPr/>
          <p:nvPr/>
        </p:nvSpPr>
        <p:spPr>
          <a:xfrm>
            <a:off x="4180114" y="5032826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1EAEAC-4168-4170-82FF-0AC26C879C8C}"/>
              </a:ext>
            </a:extLst>
          </p:cNvPr>
          <p:cNvSpPr/>
          <p:nvPr/>
        </p:nvSpPr>
        <p:spPr>
          <a:xfrm>
            <a:off x="6117772" y="5032827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EA23D2-D446-4A84-BDBF-AF4883216573}"/>
              </a:ext>
            </a:extLst>
          </p:cNvPr>
          <p:cNvSpPr/>
          <p:nvPr/>
        </p:nvSpPr>
        <p:spPr>
          <a:xfrm>
            <a:off x="8055428" y="5032827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147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151E6AE7-5022-49E4-840F-653A335D0176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1C0695-A875-4047-823F-A9473872F9DD}"/>
              </a:ext>
            </a:extLst>
          </p:cNvPr>
          <p:cNvSpPr/>
          <p:nvPr/>
        </p:nvSpPr>
        <p:spPr>
          <a:xfrm>
            <a:off x="5587999" y="210459"/>
            <a:ext cx="6299200" cy="2033977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Défi : 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Essaie d’écrire le maximum de nombres en lettres sans faire d’erreur.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C85472-DDFB-40B8-9C92-3253D96894E3}"/>
              </a:ext>
            </a:extLst>
          </p:cNvPr>
          <p:cNvSpPr/>
          <p:nvPr/>
        </p:nvSpPr>
        <p:spPr>
          <a:xfrm>
            <a:off x="682171" y="2409699"/>
            <a:ext cx="10958285" cy="93518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002060"/>
                </a:solidFill>
              </a:rPr>
              <a:t>Tu es prêt ? Prends ton crayon et écris sans modèle les nombres de 1 à 10 en lettres sur ton cahier.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75604E-5671-4664-9580-F81258D166E8}"/>
              </a:ext>
            </a:extLst>
          </p:cNvPr>
          <p:cNvSpPr/>
          <p:nvPr/>
        </p:nvSpPr>
        <p:spPr>
          <a:xfrm>
            <a:off x="522514" y="3672114"/>
            <a:ext cx="11117942" cy="29754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424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151E6AE7-5022-49E4-840F-653A335D0176}"/>
              </a:ext>
            </a:extLst>
          </p:cNvPr>
          <p:cNvSpPr/>
          <p:nvPr/>
        </p:nvSpPr>
        <p:spPr>
          <a:xfrm>
            <a:off x="304801" y="362859"/>
            <a:ext cx="4368800" cy="1030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98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1C0695-A875-4047-823F-A9473872F9DD}"/>
              </a:ext>
            </a:extLst>
          </p:cNvPr>
          <p:cNvSpPr/>
          <p:nvPr/>
        </p:nvSpPr>
        <p:spPr>
          <a:xfrm>
            <a:off x="5225143" y="210459"/>
            <a:ext cx="6662056" cy="2033977"/>
          </a:xfrm>
          <a:prstGeom prst="rect">
            <a:avLst/>
          </a:prstGeom>
          <a:solidFill>
            <a:srgbClr val="FFC000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Défi </a:t>
            </a:r>
          </a:p>
          <a:p>
            <a:pPr marL="263525">
              <a:lnSpc>
                <a:spcPct val="150000"/>
              </a:lnSpc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Essaie d’écrire le maximum de nombres  en lettres sans faire d’erreur.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C85472-DDFB-40B8-9C92-3253D96894E3}"/>
              </a:ext>
            </a:extLst>
          </p:cNvPr>
          <p:cNvSpPr/>
          <p:nvPr/>
        </p:nvSpPr>
        <p:spPr>
          <a:xfrm>
            <a:off x="2840182" y="2409699"/>
            <a:ext cx="5818909" cy="93518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002060"/>
                </a:solidFill>
              </a:rPr>
              <a:t>Maintenant, tu vérifies tes réponses.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69E7CF-7824-4AB4-B3EB-6849A9543933}"/>
              </a:ext>
            </a:extLst>
          </p:cNvPr>
          <p:cNvSpPr/>
          <p:nvPr/>
        </p:nvSpPr>
        <p:spPr>
          <a:xfrm>
            <a:off x="304801" y="3429000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zéro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C5E9B1-6703-4689-9202-55C4A5DB79A7}"/>
              </a:ext>
            </a:extLst>
          </p:cNvPr>
          <p:cNvSpPr/>
          <p:nvPr/>
        </p:nvSpPr>
        <p:spPr>
          <a:xfrm>
            <a:off x="2242458" y="3428999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DB7451-D632-42BD-87AA-E58F12D7C23F}"/>
              </a:ext>
            </a:extLst>
          </p:cNvPr>
          <p:cNvSpPr/>
          <p:nvPr/>
        </p:nvSpPr>
        <p:spPr>
          <a:xfrm>
            <a:off x="4136572" y="3407389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</a:t>
            </a:r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fr-FR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882C3D-ACCA-4945-A241-5BBF11EB7AF6}"/>
              </a:ext>
            </a:extLst>
          </p:cNvPr>
          <p:cNvSpPr/>
          <p:nvPr/>
        </p:nvSpPr>
        <p:spPr>
          <a:xfrm>
            <a:off x="6096000" y="3428998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troi</a:t>
            </a:r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fr-FR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332886-7539-4945-95F7-B84BE77FC688}"/>
              </a:ext>
            </a:extLst>
          </p:cNvPr>
          <p:cNvSpPr/>
          <p:nvPr/>
        </p:nvSpPr>
        <p:spPr>
          <a:xfrm>
            <a:off x="8055429" y="3428997"/>
            <a:ext cx="195942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qua</a:t>
            </a:r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A637E3-51EA-4D34-9C3F-DAE9A1197226}"/>
              </a:ext>
            </a:extLst>
          </p:cNvPr>
          <p:cNvSpPr/>
          <p:nvPr/>
        </p:nvSpPr>
        <p:spPr>
          <a:xfrm>
            <a:off x="10014858" y="5032826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fr-FR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7B18E5-4277-44BA-94EA-82A5D9D5E101}"/>
              </a:ext>
            </a:extLst>
          </p:cNvPr>
          <p:cNvSpPr/>
          <p:nvPr/>
        </p:nvSpPr>
        <p:spPr>
          <a:xfrm>
            <a:off x="304800" y="5032829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</a:t>
            </a:r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fr-FR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EE0007-149D-4BA0-A252-4DD938A1CF08}"/>
              </a:ext>
            </a:extLst>
          </p:cNvPr>
          <p:cNvSpPr/>
          <p:nvPr/>
        </p:nvSpPr>
        <p:spPr>
          <a:xfrm>
            <a:off x="2242458" y="5032828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fr-FR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D386BE-6329-4FA5-901D-CEDC010B706E}"/>
              </a:ext>
            </a:extLst>
          </p:cNvPr>
          <p:cNvSpPr/>
          <p:nvPr/>
        </p:nvSpPr>
        <p:spPr>
          <a:xfrm>
            <a:off x="4180114" y="5032826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1EAEAC-4168-4170-82FF-0AC26C879C8C}"/>
              </a:ext>
            </a:extLst>
          </p:cNvPr>
          <p:cNvSpPr/>
          <p:nvPr/>
        </p:nvSpPr>
        <p:spPr>
          <a:xfrm>
            <a:off x="6117772" y="5032827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EA23D2-D446-4A84-BDBF-AF4883216573}"/>
              </a:ext>
            </a:extLst>
          </p:cNvPr>
          <p:cNvSpPr/>
          <p:nvPr/>
        </p:nvSpPr>
        <p:spPr>
          <a:xfrm>
            <a:off x="8055428" y="5032827"/>
            <a:ext cx="1625599" cy="10305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FR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0236F5-C0FF-4D41-8A37-289A7CE1EA10}"/>
              </a:ext>
            </a:extLst>
          </p:cNvPr>
          <p:cNvSpPr/>
          <p:nvPr/>
        </p:nvSpPr>
        <p:spPr>
          <a:xfrm>
            <a:off x="2896258" y="2430148"/>
            <a:ext cx="5818909" cy="93518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002060"/>
                </a:solidFill>
              </a:rPr>
              <a:t>Alors, quel est ton score ? </a:t>
            </a:r>
          </a:p>
        </p:txBody>
      </p:sp>
    </p:spTree>
    <p:extLst>
      <p:ext uri="{BB962C8B-B14F-4D97-AF65-F5344CB8AC3E}">
        <p14:creationId xmlns:p14="http://schemas.microsoft.com/office/powerpoint/2010/main" val="1394661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toile : 7 branches 1">
            <a:extLst>
              <a:ext uri="{FF2B5EF4-FFF2-40B4-BE49-F238E27FC236}">
                <a16:creationId xmlns:a16="http://schemas.microsoft.com/office/drawing/2014/main" id="{D4E56443-FDCD-4418-9C8D-4C213031FD40}"/>
              </a:ext>
            </a:extLst>
          </p:cNvPr>
          <p:cNvSpPr/>
          <p:nvPr/>
        </p:nvSpPr>
        <p:spPr>
          <a:xfrm>
            <a:off x="2467428" y="551543"/>
            <a:ext cx="7982857" cy="5602514"/>
          </a:xfrm>
          <a:prstGeom prst="star7">
            <a:avLst/>
          </a:prstGeom>
          <a:pattFill prst="pct5">
            <a:fgClr>
              <a:srgbClr val="92D05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Séance du mardi 31 mars  </a:t>
            </a:r>
          </a:p>
        </p:txBody>
      </p:sp>
    </p:spTree>
    <p:extLst>
      <p:ext uri="{BB962C8B-B14F-4D97-AF65-F5344CB8AC3E}">
        <p14:creationId xmlns:p14="http://schemas.microsoft.com/office/powerpoint/2010/main" val="2011068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1000</Words>
  <Application>Microsoft Office PowerPoint</Application>
  <PresentationFormat>Grand écran</PresentationFormat>
  <Paragraphs>302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Snap ITC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stephane menguy</dc:creator>
  <cp:lastModifiedBy>LNV</cp:lastModifiedBy>
  <cp:revision>30</cp:revision>
  <dcterms:created xsi:type="dcterms:W3CDTF">2020-03-27T09:06:16Z</dcterms:created>
  <dcterms:modified xsi:type="dcterms:W3CDTF">2020-04-01T15:54:44Z</dcterms:modified>
</cp:coreProperties>
</file>