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9" r:id="rId24"/>
    <p:sldId id="278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8F8F8"/>
    <a:srgbClr val="00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A374F9-010A-459D-96DF-BFBB1AB2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181274"/>
            <a:ext cx="5466075" cy="43682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FE50DA-F6F4-46F7-9EA4-DA48219E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77" y="210115"/>
            <a:ext cx="2291923" cy="63659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EA54F6-71DA-4E41-B831-95FD7099B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5" y="226032"/>
            <a:ext cx="3952875" cy="63235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870C1C-5D47-4BFB-B7A4-B6DEB5195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83639"/>
            <a:ext cx="5482665" cy="42862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5E229D-367D-41E9-B225-FEEEE1E7D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94477">
            <a:off x="3509101" y="966505"/>
            <a:ext cx="8418189" cy="1117573"/>
          </a:xfrm>
          <a:solidFill>
            <a:srgbClr val="FF3300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8000" b="1" dirty="0">
                <a:solidFill>
                  <a:srgbClr val="F8F8F8"/>
                </a:solidFill>
                <a:latin typeface="Comic Sans MS" panose="030F0702030302020204" pitchFamily="66" charset="0"/>
              </a:rPr>
              <a:t>Philo-photo</a:t>
            </a:r>
            <a:r>
              <a:rPr lang="fr-FR" sz="60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43F02B-9D46-492E-A948-EC06D83F6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6100" y="5495586"/>
            <a:ext cx="2291923" cy="854596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r>
              <a:rPr lang="fr-FR" sz="6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2019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491CE2A-92AF-4CE4-8B89-52197F781A39}"/>
              </a:ext>
            </a:extLst>
          </p:cNvPr>
          <p:cNvSpPr txBox="1">
            <a:spLocks/>
          </p:cNvSpPr>
          <p:nvPr/>
        </p:nvSpPr>
        <p:spPr bwMode="blackWhite">
          <a:xfrm rot="21253189">
            <a:off x="892848" y="3287286"/>
            <a:ext cx="8986758" cy="2417126"/>
          </a:xfrm>
          <a:prstGeom prst="rect">
            <a:avLst/>
          </a:prstGeom>
          <a:solidFill>
            <a:srgbClr val="FF3300"/>
          </a:solidFill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Mobiles et automates</a:t>
            </a:r>
            <a:r>
              <a:rPr lang="fr-FR" sz="7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F430A4-4578-4CF3-9C2B-C5C9F99AC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76" y="297816"/>
            <a:ext cx="3025140" cy="1009537"/>
          </a:xfrm>
          <a:prstGeom prst="rect">
            <a:avLst/>
          </a:prstGeom>
        </p:spPr>
      </p:pic>
      <p:pic>
        <p:nvPicPr>
          <p:cNvPr id="10" name="Picture 6" descr="RÃ©sultat de recherche d'images pour &quot;institut franÃ§ais dakar&quot;">
            <a:extLst>
              <a:ext uri="{FF2B5EF4-FFF2-40B4-BE49-F238E27FC236}">
                <a16:creationId xmlns:a16="http://schemas.microsoft.com/office/drawing/2014/main" id="{A1CA6C3E-C563-49CA-9184-D91F31F7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2" y="1525291"/>
            <a:ext cx="2027313" cy="9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8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BAD19F6-FD91-4D42-8A11-1BA7A3731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80" y="248786"/>
            <a:ext cx="6225540" cy="63604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6C7A27-0C98-4D9D-BA5E-36FC2AC51F50}"/>
              </a:ext>
            </a:extLst>
          </p:cNvPr>
          <p:cNvSpPr txBox="1"/>
          <p:nvPr/>
        </p:nvSpPr>
        <p:spPr>
          <a:xfrm rot="16200000">
            <a:off x="-1901576" y="3545828"/>
            <a:ext cx="554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Institution Ste Jeanne d’Arc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7F423B-6DCB-4267-A122-7C419D33FD95}"/>
              </a:ext>
            </a:extLst>
          </p:cNvPr>
          <p:cNvSpPr txBox="1"/>
          <p:nvPr/>
        </p:nvSpPr>
        <p:spPr>
          <a:xfrm rot="20941525">
            <a:off x="1406207" y="490652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CE2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Néné DRAME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329278-957C-4028-BDDF-BC6DCD4883E2}"/>
              </a:ext>
            </a:extLst>
          </p:cNvPr>
          <p:cNvSpPr txBox="1"/>
          <p:nvPr/>
        </p:nvSpPr>
        <p:spPr>
          <a:xfrm rot="21210766">
            <a:off x="1506644" y="1647202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CM2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Adama NIANG</a:t>
            </a:r>
          </a:p>
        </p:txBody>
      </p:sp>
    </p:spTree>
    <p:extLst>
      <p:ext uri="{BB962C8B-B14F-4D97-AF65-F5344CB8AC3E}">
        <p14:creationId xmlns:p14="http://schemas.microsoft.com/office/powerpoint/2010/main" val="217304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107CE5-FE60-4EC5-8097-CD11809CB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" t="10533" r="10801" b="10890"/>
          <a:stretch/>
        </p:blipFill>
        <p:spPr>
          <a:xfrm>
            <a:off x="7185660" y="3193732"/>
            <a:ext cx="4754880" cy="3368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03C92B-257B-4DF2-B9F5-992A562C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721994"/>
            <a:ext cx="65913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4504FC-2689-489F-A281-66693391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08" y="598895"/>
            <a:ext cx="8923020" cy="57999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152955-2237-44C2-8671-942B4238C636}"/>
              </a:ext>
            </a:extLst>
          </p:cNvPr>
          <p:cNvSpPr txBox="1"/>
          <p:nvPr/>
        </p:nvSpPr>
        <p:spPr>
          <a:xfrm rot="16200000">
            <a:off x="-1190759" y="3562571"/>
            <a:ext cx="3842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Aloys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Kobès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1701DA-B705-4BE4-9AAC-34F906E5801E}"/>
              </a:ext>
            </a:extLst>
          </p:cNvPr>
          <p:cNvSpPr txBox="1"/>
          <p:nvPr/>
        </p:nvSpPr>
        <p:spPr>
          <a:xfrm rot="20941525">
            <a:off x="1063557" y="728093"/>
            <a:ext cx="289350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CE2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Charlotte BROTONS</a:t>
            </a:r>
          </a:p>
        </p:txBody>
      </p:sp>
    </p:spTree>
    <p:extLst>
      <p:ext uri="{BB962C8B-B14F-4D97-AF65-F5344CB8AC3E}">
        <p14:creationId xmlns:p14="http://schemas.microsoft.com/office/powerpoint/2010/main" val="217309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A1A534-5DB8-42BD-8D1E-C4329722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8620"/>
            <a:ext cx="8460739" cy="63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36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C67DAD-B7CE-44BF-9F72-CAC361E2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"/>
            <a:ext cx="5715000" cy="4286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CF68B2-6395-4FCC-9DCD-C0B1908A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10" y="3077528"/>
            <a:ext cx="6324030" cy="35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5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B4BABE-736C-4E8F-A3AF-37D78883A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80" y="653898"/>
            <a:ext cx="8263332" cy="55502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4BF08F-ABB3-416A-94BD-BF4C35B552AE}"/>
              </a:ext>
            </a:extLst>
          </p:cNvPr>
          <p:cNvSpPr txBox="1"/>
          <p:nvPr/>
        </p:nvSpPr>
        <p:spPr>
          <a:xfrm rot="16200000">
            <a:off x="-1470524" y="3136613"/>
            <a:ext cx="47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Aimé Césaire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252488-8916-48DF-88CD-CAE9E13AF5EE}"/>
              </a:ext>
            </a:extLst>
          </p:cNvPr>
          <p:cNvSpPr txBox="1"/>
          <p:nvPr/>
        </p:nvSpPr>
        <p:spPr>
          <a:xfrm rot="20941525">
            <a:off x="407358" y="578527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Grande Section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Laura SOLY</a:t>
            </a:r>
          </a:p>
        </p:txBody>
      </p:sp>
    </p:spTree>
    <p:extLst>
      <p:ext uri="{BB962C8B-B14F-4D97-AF65-F5344CB8AC3E}">
        <p14:creationId xmlns:p14="http://schemas.microsoft.com/office/powerpoint/2010/main" val="3748979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8DA5ED-D841-4D7E-AC07-571653FC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" y="276225"/>
            <a:ext cx="5838825" cy="3905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81976F-D86B-45ED-9E80-A05F4BE1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1673066"/>
            <a:ext cx="6189345" cy="5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87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56C35A-0C47-4A4B-B2FF-E0F95742E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1" t="8134" r="6572" b="5213"/>
          <a:stretch/>
        </p:blipFill>
        <p:spPr>
          <a:xfrm>
            <a:off x="563880" y="2602190"/>
            <a:ext cx="5532120" cy="39127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0F595B-8EC6-4AB2-8DDD-39252150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302807"/>
            <a:ext cx="5532120" cy="38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52F0B5-51EF-4730-82E4-33E39A66C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39" y="437197"/>
            <a:ext cx="7978141" cy="59836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B78E5C-69D4-46C1-BB8A-1DA576EE3556}"/>
              </a:ext>
            </a:extLst>
          </p:cNvPr>
          <p:cNvSpPr txBox="1"/>
          <p:nvPr/>
        </p:nvSpPr>
        <p:spPr>
          <a:xfrm rot="16200000">
            <a:off x="-1470524" y="3136613"/>
            <a:ext cx="47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Aimé Césaire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9140A8-BCB5-4984-BB6B-49B3887763F5}"/>
              </a:ext>
            </a:extLst>
          </p:cNvPr>
          <p:cNvSpPr txBox="1"/>
          <p:nvPr/>
        </p:nvSpPr>
        <p:spPr>
          <a:xfrm rot="20941525">
            <a:off x="407358" y="578527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CE1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Dialla ACKDAR</a:t>
            </a:r>
          </a:p>
        </p:txBody>
      </p:sp>
    </p:spTree>
    <p:extLst>
      <p:ext uri="{BB962C8B-B14F-4D97-AF65-F5344CB8AC3E}">
        <p14:creationId xmlns:p14="http://schemas.microsoft.com/office/powerpoint/2010/main" val="333284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55355E-17DA-4860-833A-048AC72D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405765"/>
            <a:ext cx="7373744" cy="60464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5E0015-936D-4C32-AC53-A9871AEC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127" y="553403"/>
            <a:ext cx="2227691" cy="31651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A08321-63FB-4813-A743-E6EB152C6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24" y="3983352"/>
            <a:ext cx="3328676" cy="23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E8B88D-2733-44C4-895A-5A9E232B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130" y="1377369"/>
            <a:ext cx="7023100" cy="52673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793D1E-54F0-407F-B8F4-C79A3EF0CB75}"/>
              </a:ext>
            </a:extLst>
          </p:cNvPr>
          <p:cNvSpPr txBox="1"/>
          <p:nvPr/>
        </p:nvSpPr>
        <p:spPr>
          <a:xfrm>
            <a:off x="191771" y="207819"/>
            <a:ext cx="5050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Du 24 juin au 3 juillet 2019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D1C65E-190F-4AF7-8FB6-732D165201EC}"/>
              </a:ext>
            </a:extLst>
          </p:cNvPr>
          <p:cNvSpPr txBox="1"/>
          <p:nvPr/>
        </p:nvSpPr>
        <p:spPr>
          <a:xfrm>
            <a:off x="4657090" y="560571"/>
            <a:ext cx="7023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Institut français de Dakar</a:t>
            </a:r>
          </a:p>
        </p:txBody>
      </p:sp>
    </p:spTree>
    <p:extLst>
      <p:ext uri="{BB962C8B-B14F-4D97-AF65-F5344CB8AC3E}">
        <p14:creationId xmlns:p14="http://schemas.microsoft.com/office/powerpoint/2010/main" val="2230681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237A9F-67F9-4FA6-A916-BBD31658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1" y="1539241"/>
            <a:ext cx="2606891" cy="32288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D747CA-42D2-4033-BE5D-82D3F147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70" y="2970804"/>
            <a:ext cx="2773430" cy="28774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EFCBFE-2E31-4C92-B158-AD5CEC8B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580" y="2136995"/>
            <a:ext cx="2833688" cy="32670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AFA2BE-C730-40BB-A989-4FA74DB2D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610" y="1000822"/>
            <a:ext cx="2710048" cy="32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06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CB0869-4A68-4F89-ABAA-A01447F8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60" y="822961"/>
            <a:ext cx="8590706" cy="56269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DEB67C-4DF4-421A-A488-B0908A11BBA7}"/>
              </a:ext>
            </a:extLst>
          </p:cNvPr>
          <p:cNvSpPr txBox="1"/>
          <p:nvPr/>
        </p:nvSpPr>
        <p:spPr>
          <a:xfrm rot="16200000">
            <a:off x="-1470524" y="3136613"/>
            <a:ext cx="47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Aimé Césaire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4C5B38-7915-421B-BCC3-0D1A6AAA5072}"/>
              </a:ext>
            </a:extLst>
          </p:cNvPr>
          <p:cNvSpPr txBox="1"/>
          <p:nvPr/>
        </p:nvSpPr>
        <p:spPr>
          <a:xfrm rot="20941525">
            <a:off x="855360" y="649994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CP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Laëtitia LY</a:t>
            </a:r>
          </a:p>
        </p:txBody>
      </p:sp>
    </p:spTree>
    <p:extLst>
      <p:ext uri="{BB962C8B-B14F-4D97-AF65-F5344CB8AC3E}">
        <p14:creationId xmlns:p14="http://schemas.microsoft.com/office/powerpoint/2010/main" val="109833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ECBFA2-9AAE-4DDA-9ED8-7EE85FF1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82" y="2304032"/>
            <a:ext cx="3392989" cy="41281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4250D8-3192-4FB4-A8F9-1F6FCA6A94FC}"/>
              </a:ext>
            </a:extLst>
          </p:cNvPr>
          <p:cNvSpPr txBox="1"/>
          <p:nvPr/>
        </p:nvSpPr>
        <p:spPr>
          <a:xfrm rot="16200000">
            <a:off x="-828540" y="3778596"/>
            <a:ext cx="341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Dial Diop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830B42-F841-4878-AD5A-1EBFD947ACF6}"/>
              </a:ext>
            </a:extLst>
          </p:cNvPr>
          <p:cNvSpPr txBox="1"/>
          <p:nvPr/>
        </p:nvSpPr>
        <p:spPr>
          <a:xfrm rot="20216543">
            <a:off x="263303" y="908467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CE2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Chloé VAN LAER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8EDFD2-D7B4-4A5F-A336-45EEDF82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7208">
            <a:off x="6260992" y="3300951"/>
            <a:ext cx="5596890" cy="21342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5963E8-0B90-43B6-B981-064076639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40" y="260825"/>
            <a:ext cx="6385560" cy="18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BE2A90-2053-47EC-BC7F-D0D9B8B0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99" y="126067"/>
            <a:ext cx="5429479" cy="66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5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AD3477-5860-4DCB-80E6-08A39151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95" y="3856592"/>
            <a:ext cx="5351017" cy="27689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A4A39B-968A-4312-ABD1-F363B9B25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52" y="4361418"/>
            <a:ext cx="6132945" cy="21813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9BEAA8-99B1-4232-B2E2-EC21BD9F1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966" y="154788"/>
            <a:ext cx="9110882" cy="34655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6CE69C-742F-4F06-9129-587163371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52" y="2417750"/>
            <a:ext cx="3989076" cy="178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818288-FC90-4D09-9852-C915E54DF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96" y="4055680"/>
            <a:ext cx="5038036" cy="21904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94E313-6DCD-442B-9F76-C09B6DE3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09" y="3750375"/>
            <a:ext cx="5437195" cy="2786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AA84D4-0B40-47DD-975D-9ACE79EB76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036"/>
          <a:stretch/>
        </p:blipFill>
        <p:spPr>
          <a:xfrm>
            <a:off x="1804690" y="271872"/>
            <a:ext cx="8582619" cy="28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5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612908-180C-4403-BEE3-EECDC0CF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84" y="214741"/>
            <a:ext cx="10321013" cy="64285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EA5CDD-EA7C-40D6-8493-DA9247DE7F88}"/>
              </a:ext>
            </a:extLst>
          </p:cNvPr>
          <p:cNvSpPr txBox="1"/>
          <p:nvPr/>
        </p:nvSpPr>
        <p:spPr>
          <a:xfrm rot="16200000">
            <a:off x="-1875565" y="3736769"/>
            <a:ext cx="47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Aimé Césaire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7531CD-1790-4D92-A47F-DB0594243D14}"/>
              </a:ext>
            </a:extLst>
          </p:cNvPr>
          <p:cNvSpPr txBox="1"/>
          <p:nvPr/>
        </p:nvSpPr>
        <p:spPr>
          <a:xfrm rot="20941525">
            <a:off x="392118" y="456608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Grande Section 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Sandra FONTAINE</a:t>
            </a:r>
          </a:p>
        </p:txBody>
      </p:sp>
    </p:spTree>
    <p:extLst>
      <p:ext uri="{BB962C8B-B14F-4D97-AF65-F5344CB8AC3E}">
        <p14:creationId xmlns:p14="http://schemas.microsoft.com/office/powerpoint/2010/main" val="276062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D21AE8-1A08-497E-ACB6-77AFD2BD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19" y="203835"/>
            <a:ext cx="9236749" cy="64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1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3D5C17-376E-454B-AC6C-C7D556ED3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296" y="219808"/>
            <a:ext cx="8557845" cy="64183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2146F-3250-47BC-94E2-A1EFCEBBEE16}"/>
              </a:ext>
            </a:extLst>
          </p:cNvPr>
          <p:cNvSpPr txBox="1"/>
          <p:nvPr/>
        </p:nvSpPr>
        <p:spPr>
          <a:xfrm rot="16200000">
            <a:off x="-1404197" y="3901749"/>
            <a:ext cx="47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Aimé Césaire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23F2C3-81F3-4165-871F-54FC2312A7D7}"/>
              </a:ext>
            </a:extLst>
          </p:cNvPr>
          <p:cNvSpPr txBox="1"/>
          <p:nvPr/>
        </p:nvSpPr>
        <p:spPr>
          <a:xfrm rot="20702888">
            <a:off x="291301" y="544392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CE1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Stéphanie GUERRE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8BA4F0-CC10-4B0B-AF73-F31720596CD5}"/>
              </a:ext>
            </a:extLst>
          </p:cNvPr>
          <p:cNvSpPr txBox="1"/>
          <p:nvPr/>
        </p:nvSpPr>
        <p:spPr>
          <a:xfrm rot="21239523">
            <a:off x="976452" y="1489425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CP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Carl AUCHAPT</a:t>
            </a:r>
          </a:p>
        </p:txBody>
      </p:sp>
    </p:spTree>
    <p:extLst>
      <p:ext uri="{BB962C8B-B14F-4D97-AF65-F5344CB8AC3E}">
        <p14:creationId xmlns:p14="http://schemas.microsoft.com/office/powerpoint/2010/main" val="501177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902146F-3250-47BC-94E2-A1EFCEBBEE16}"/>
              </a:ext>
            </a:extLst>
          </p:cNvPr>
          <p:cNvSpPr txBox="1"/>
          <p:nvPr/>
        </p:nvSpPr>
        <p:spPr>
          <a:xfrm rot="16200000">
            <a:off x="-1190759" y="3562571"/>
            <a:ext cx="3842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</a:rPr>
              <a:t>Ecole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Aloys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Kobès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101DBA-CE11-46FA-91D5-F0B4F7A8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3980" y="934948"/>
            <a:ext cx="6442380" cy="50794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CE35FF-F71C-4750-AF00-B720332C4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5299" y="1076999"/>
            <a:ext cx="6442380" cy="47953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81DAC6-9FDA-4D9D-9853-DAF4D5BF4F99}"/>
              </a:ext>
            </a:extLst>
          </p:cNvPr>
          <p:cNvSpPr txBox="1"/>
          <p:nvPr/>
        </p:nvSpPr>
        <p:spPr>
          <a:xfrm rot="20941525">
            <a:off x="321780" y="737961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CP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Michèle THEAUDIN</a:t>
            </a:r>
          </a:p>
        </p:txBody>
      </p:sp>
    </p:spTree>
    <p:extLst>
      <p:ext uri="{BB962C8B-B14F-4D97-AF65-F5344CB8AC3E}">
        <p14:creationId xmlns:p14="http://schemas.microsoft.com/office/powerpoint/2010/main" val="217971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4EF4F0E-BCEA-45BD-ADD6-24B296069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324" y="35722"/>
            <a:ext cx="4645468" cy="32451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4A083F-9ECE-4C79-A774-AEAC2250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78" y="3313268"/>
            <a:ext cx="4685945" cy="35090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ED385E-BC05-4D13-9267-BD5BE840A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933" y="163010"/>
            <a:ext cx="4245631" cy="2987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B35147-0E3E-4AE8-8A9A-54ABF3664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295" y="3282507"/>
            <a:ext cx="4685945" cy="35705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D2B7C3-B389-4C45-A86F-D9165E9D1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635" y="99366"/>
            <a:ext cx="4376399" cy="31145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FD3CC6-5361-4991-8FC5-659D21E9776F}"/>
              </a:ext>
            </a:extLst>
          </p:cNvPr>
          <p:cNvSpPr txBox="1"/>
          <p:nvPr/>
        </p:nvSpPr>
        <p:spPr>
          <a:xfrm rot="16200000">
            <a:off x="-2053976" y="3783220"/>
            <a:ext cx="554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Institution Ste Jeanne d’Arc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EBBDDE-ACD6-4EFB-AFE2-28FD8CECFC6C}"/>
              </a:ext>
            </a:extLst>
          </p:cNvPr>
          <p:cNvSpPr txBox="1"/>
          <p:nvPr/>
        </p:nvSpPr>
        <p:spPr>
          <a:xfrm rot="20941525">
            <a:off x="158491" y="289474"/>
            <a:ext cx="260897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CM1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Tania GUILLAUME</a:t>
            </a:r>
          </a:p>
        </p:txBody>
      </p:sp>
    </p:spTree>
    <p:extLst>
      <p:ext uri="{BB962C8B-B14F-4D97-AF65-F5344CB8AC3E}">
        <p14:creationId xmlns:p14="http://schemas.microsoft.com/office/powerpoint/2010/main" val="252721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273009-1761-4E63-9A13-DA335EF4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" y="236220"/>
            <a:ext cx="4789170" cy="63855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C58D6C-41C1-4F50-9C8D-C24495B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22" y="236223"/>
            <a:ext cx="4789168" cy="63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2F30A6-0F9B-4ABA-8880-65FC06AB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570499"/>
            <a:ext cx="6686550" cy="5717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FDCE2F-53C3-4647-A1E5-8AA3B5BA5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518160"/>
            <a:ext cx="4423767" cy="58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5071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TM10001115[[fn=Colis]]</Template>
  <TotalTime>357</TotalTime>
  <Words>87</Words>
  <Application>Microsoft Office PowerPoint</Application>
  <PresentationFormat>Grand écran</PresentationFormat>
  <Paragraphs>39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Comic Sans MS</vt:lpstr>
      <vt:lpstr>Gill Sans MT</vt:lpstr>
      <vt:lpstr>Colis</vt:lpstr>
      <vt:lpstr>Philo-photo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Philo-photo </dc:title>
  <dc:creator>LNV</dc:creator>
  <cp:lastModifiedBy>LNV</cp:lastModifiedBy>
  <cp:revision>24</cp:revision>
  <dcterms:created xsi:type="dcterms:W3CDTF">2019-06-29T08:50:37Z</dcterms:created>
  <dcterms:modified xsi:type="dcterms:W3CDTF">2019-06-29T19:35:01Z</dcterms:modified>
</cp:coreProperties>
</file>