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57" r:id="rId3"/>
    <p:sldId id="258" r:id="rId4"/>
    <p:sldId id="269" r:id="rId5"/>
    <p:sldId id="270" r:id="rId6"/>
    <p:sldId id="310" r:id="rId7"/>
    <p:sldId id="297" r:id="rId8"/>
    <p:sldId id="312" r:id="rId9"/>
    <p:sldId id="298" r:id="rId10"/>
    <p:sldId id="314" r:id="rId11"/>
    <p:sldId id="272" r:id="rId12"/>
    <p:sldId id="311" r:id="rId13"/>
    <p:sldId id="303" r:id="rId14"/>
    <p:sldId id="301" r:id="rId15"/>
    <p:sldId id="273" r:id="rId16"/>
    <p:sldId id="296" r:id="rId17"/>
    <p:sldId id="261" r:id="rId18"/>
    <p:sldId id="327" r:id="rId19"/>
    <p:sldId id="259" r:id="rId20"/>
    <p:sldId id="293" r:id="rId21"/>
    <p:sldId id="295" r:id="rId22"/>
    <p:sldId id="294" r:id="rId23"/>
    <p:sldId id="260" r:id="rId24"/>
    <p:sldId id="309" r:id="rId25"/>
    <p:sldId id="277" r:id="rId26"/>
    <p:sldId id="321" r:id="rId27"/>
    <p:sldId id="278" r:id="rId28"/>
    <p:sldId id="318" r:id="rId29"/>
    <p:sldId id="279" r:id="rId30"/>
    <p:sldId id="280" r:id="rId31"/>
    <p:sldId id="262" r:id="rId32"/>
    <p:sldId id="263" r:id="rId33"/>
    <p:sldId id="264" r:id="rId34"/>
    <p:sldId id="265" r:id="rId35"/>
    <p:sldId id="266" r:id="rId36"/>
    <p:sldId id="305" r:id="rId37"/>
    <p:sldId id="289" r:id="rId38"/>
    <p:sldId id="306" r:id="rId39"/>
    <p:sldId id="267" r:id="rId40"/>
    <p:sldId id="274" r:id="rId41"/>
    <p:sldId id="315" r:id="rId42"/>
    <p:sldId id="292" r:id="rId43"/>
    <p:sldId id="275" r:id="rId44"/>
    <p:sldId id="276" r:id="rId45"/>
    <p:sldId id="302" r:id="rId46"/>
    <p:sldId id="322" r:id="rId47"/>
    <p:sldId id="291" r:id="rId48"/>
    <p:sldId id="325" r:id="rId49"/>
    <p:sldId id="299" r:id="rId50"/>
    <p:sldId id="316" r:id="rId51"/>
    <p:sldId id="317" r:id="rId52"/>
    <p:sldId id="268" r:id="rId53"/>
    <p:sldId id="285" r:id="rId54"/>
    <p:sldId id="286" r:id="rId55"/>
    <p:sldId id="287" r:id="rId56"/>
    <p:sldId id="288" r:id="rId57"/>
    <p:sldId id="290" r:id="rId58"/>
    <p:sldId id="300" r:id="rId59"/>
    <p:sldId id="304" r:id="rId60"/>
    <p:sldId id="307" r:id="rId61"/>
    <p:sldId id="328" r:id="rId62"/>
    <p:sldId id="284" r:id="rId63"/>
    <p:sldId id="282" r:id="rId64"/>
    <p:sldId id="283" r:id="rId65"/>
    <p:sldId id="281" r:id="rId66"/>
    <p:sldId id="308" r:id="rId67"/>
    <p:sldId id="323" r:id="rId68"/>
    <p:sldId id="326" r:id="rId6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0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7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2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94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40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29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95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21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5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23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32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E42E-91C3-5743-9BE3-FC5B31124316}" type="datetimeFigureOut">
              <a:rPr lang="fr-FR" smtClean="0"/>
              <a:t>22/01/17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7B07-B495-3740-8C98-2F150DF06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01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un boulanger</a:t>
            </a:r>
            <a:endParaRPr lang="fr-FR" dirty="0"/>
          </a:p>
        </p:txBody>
      </p:sp>
      <p:pic>
        <p:nvPicPr>
          <p:cNvPr id="7" name="Image 6" descr="Capture d’écran 2017-01-19 à 17.35.0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13088" y="2050889"/>
            <a:ext cx="2724610" cy="31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418225"/>
            <a:ext cx="6400800" cy="1752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On me trouve dans la cuisine, il ne fait vraiment pas chaud à l’intérieur.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le réfrigérateur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7452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un pilote de ligne</a:t>
            </a:r>
            <a:endParaRPr lang="fr-FR" dirty="0"/>
          </a:p>
        </p:txBody>
      </p:sp>
      <p:pic>
        <p:nvPicPr>
          <p:cNvPr id="8" name="Image 7" descr="Capture d’écran 2017-01-19 à 17.39.1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214425" y="2127690"/>
            <a:ext cx="4331154" cy="281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0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030878" y="1170160"/>
            <a:ext cx="4392084" cy="11705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Carte énigme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27175" y="5152285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sont-elles?</a:t>
            </a:r>
            <a:endParaRPr lang="fr-FR" dirty="0"/>
          </a:p>
        </p:txBody>
      </p:sp>
      <p:sp>
        <p:nvSpPr>
          <p:cNvPr id="7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815417" y="615106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Dans le poulailler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95" y="2599765"/>
            <a:ext cx="2922494" cy="23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9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fr-FR" dirty="0" smtClean="0"/>
              <a:t>Justin a peur. Il a mangé trop de sucreries. Maintenant il a une vilaine carie dans une molaire. Il a très mal. Papa a pris rendez-vous pour lui. Il ira jeudi.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ira Justin jeudi 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Chez le dentiste.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365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Marylou lave son bol et demande à sa maman s’il est l’heure de partir à l’école.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Dans quelle pièce de la maison est Marylou?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Dans la cuisine..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9452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un maître nageur</a:t>
            </a:r>
            <a:endParaRPr lang="fr-FR" dirty="0"/>
          </a:p>
        </p:txBody>
      </p:sp>
      <p:pic>
        <p:nvPicPr>
          <p:cNvPr id="7" name="Image 6" descr="Capture d’écran 2017-01-19 à 17.41.0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44016" y="2144977"/>
            <a:ext cx="3061117" cy="297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67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300565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La nuit</a:t>
            </a:r>
            <a:endParaRPr lang="fr-FR" dirty="0"/>
          </a:p>
        </p:txBody>
      </p:sp>
      <p:pic>
        <p:nvPicPr>
          <p:cNvPr id="7" name="Image 6" descr="unna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04361"/>
            <a:ext cx="4017601" cy="318060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45167" y="5016897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 </a:t>
            </a:r>
            <a:r>
              <a:rPr lang="fr-FR" dirty="0"/>
              <a:t>À quel moment sommes nous ? </a:t>
            </a:r>
            <a:r>
              <a:rPr lang="fr-FR" dirty="0" smtClean="0"/>
              <a:t>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896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Pourquoi le garçon court-il?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il a peur du chien</a:t>
            </a:r>
            <a:endParaRPr lang="fr-FR" dirty="0"/>
          </a:p>
        </p:txBody>
      </p:sp>
      <p:pic>
        <p:nvPicPr>
          <p:cNvPr id="9" name="Image 8" descr="Capture d’écran 2017-01-19 à 17.53.4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279555" y="2301380"/>
            <a:ext cx="4483124" cy="245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79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Il est à moi. Il est neuf, je le porte sur le dos le jour de la rentrée des classes.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 cartable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3716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Qu’est-il arrivé à Sam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il est perdu</a:t>
            </a:r>
            <a:endParaRPr lang="fr-FR" dirty="0"/>
          </a:p>
        </p:txBody>
      </p:sp>
      <p:pic>
        <p:nvPicPr>
          <p:cNvPr id="10" name="Image 9" descr="Capture d’écran 2017-01-19 à 17.50.1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355540" y="2214534"/>
            <a:ext cx="4015627" cy="27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7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Pourquoi Zoé crie-t-elle?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peur de la guêpe, piqure…</a:t>
            </a:r>
            <a:endParaRPr lang="fr-FR" dirty="0"/>
          </a:p>
        </p:txBody>
      </p:sp>
      <p:pic>
        <p:nvPicPr>
          <p:cNvPr id="8" name="Image 7" descr="Capture d’écran 2017-01-19 à 17.45.3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039405" y="2008279"/>
            <a:ext cx="3331761" cy="300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6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/>
              <a:t>Pierre a soufflé quatre-vingt cinq bougies. 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Question:  Quand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Anniversaire de Pierre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1269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79083" y="724095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888999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À quel continent te fait penser cette image   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Afrique </a:t>
            </a:r>
            <a:endParaRPr lang="fr-FR" dirty="0"/>
          </a:p>
        </p:txBody>
      </p:sp>
      <p:pic>
        <p:nvPicPr>
          <p:cNvPr id="3" name="Image 2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25" y="2311288"/>
            <a:ext cx="4229187" cy="2368345"/>
          </a:xfrm>
          <a:prstGeom prst="rect">
            <a:avLst/>
          </a:prstGeom>
        </p:spPr>
      </p:pic>
      <p:sp>
        <p:nvSpPr>
          <p:cNvPr id="10" name="Coeur 9"/>
          <p:cNvSpPr/>
          <p:nvPr/>
        </p:nvSpPr>
        <p:spPr>
          <a:xfrm>
            <a:off x="6921500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23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442725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043951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Quel artisan utilise-t-il ces outils  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 peintre </a:t>
            </a:r>
            <a:endParaRPr lang="fr-FR" dirty="0"/>
          </a:p>
        </p:txBody>
      </p:sp>
      <p:pic>
        <p:nvPicPr>
          <p:cNvPr id="7" name="Image 6" descr="images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91" y="1845734"/>
            <a:ext cx="5685798" cy="27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3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Qu’est-il arrivé au petit garçon?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il est perdu dans la foule</a:t>
            </a:r>
            <a:endParaRPr lang="fr-FR" dirty="0"/>
          </a:p>
        </p:txBody>
      </p:sp>
      <p:pic>
        <p:nvPicPr>
          <p:cNvPr id="9" name="Image 8" descr="Capture d’écran 2017-01-19 à 17.51.4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43049" y="2181967"/>
            <a:ext cx="4787065" cy="29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8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143000" y="675217"/>
            <a:ext cx="4392084" cy="11705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Carte énigme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545167" y="5180105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sommes-nous?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 la montagne.</a:t>
            </a:r>
            <a:endParaRPr lang="fr-FR" dirty="0"/>
          </a:p>
        </p:txBody>
      </p:sp>
      <p:sp>
        <p:nvSpPr>
          <p:cNvPr id="18" name="Coeur 4"/>
          <p:cNvSpPr/>
          <p:nvPr/>
        </p:nvSpPr>
        <p:spPr>
          <a:xfrm>
            <a:off x="6976729" y="582081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88" y="2164370"/>
            <a:ext cx="4183779" cy="27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19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dirty="0" smtClean="0"/>
              <a:t>Zoé a la grippe. Sa maman a pris rendez-vous à mon cabinet.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le docteur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781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Pour quel temps est fait ce vêtement?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 : la pluie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impermeable-manteau-pvc-jaune-ou-v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362" y="1845734"/>
            <a:ext cx="1826722" cy="236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18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fr-FR" dirty="0" smtClean="0"/>
              <a:t>« </a:t>
            </a:r>
            <a:r>
              <a:rPr lang="fr-FR" dirty="0" err="1" smtClean="0"/>
              <a:t>Adama</a:t>
            </a:r>
            <a:r>
              <a:rPr lang="fr-FR" dirty="0" smtClean="0"/>
              <a:t>, fais attention, c’est le deuxième verre que tu casses cette semaine ! </a:t>
            </a:r>
          </a:p>
          <a:p>
            <a:r>
              <a:rPr lang="fr-FR" dirty="0" smtClean="0"/>
              <a:t>- Pardon maman, je ne l’ai pas fait exprès. »</a:t>
            </a:r>
          </a:p>
          <a:p>
            <a:pPr algn="l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est en colère?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la maman d’</a:t>
            </a:r>
            <a:r>
              <a:rPr lang="fr-FR" dirty="0" err="1" smtClean="0"/>
              <a:t>Adama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147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 fait l’enfant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l’enfant pleure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ik-naitre-grandir-enfant-cauchemar-sommeil-do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67" y="1941656"/>
            <a:ext cx="4903851" cy="21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08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dirty="0" smtClean="0"/>
              <a:t>Je brille toutes les nuits au milieu de mes sœurs.</a:t>
            </a:r>
          </a:p>
          <a:p>
            <a:pPr algn="l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une étoile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96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 s’est-il passé?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le ballon a brisé la vitre</a:t>
            </a:r>
            <a:endParaRPr lang="fr-FR" dirty="0"/>
          </a:p>
        </p:txBody>
      </p:sp>
      <p:pic>
        <p:nvPicPr>
          <p:cNvPr id="10" name="Image 9" descr="Capture d’écran 2017-01-19 à 17.48.4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735466" y="2009668"/>
            <a:ext cx="3050261" cy="30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67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dirty="0" smtClean="0"/>
              <a:t>Je me cache dans les bois et je guette le Petit Chaperon Rouge.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le loup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529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l"/>
            <a:r>
              <a:rPr lang="fr-FR" dirty="0" smtClean="0"/>
              <a:t>Rami rentre de l’école et jette son cartable dans sa chambre, près des jouets, des livres et des coussins. Maman gronde Rami et le menace de le priver de foot.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 va faire Rami?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il va ranger, il va être puni…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972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dirty="0" smtClean="0"/>
              <a:t>Un lapin traverse la route. Un grondement emplit l’air, une voiture dérape et s’écrase contre un arbre.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Pourquoi cet accident a-t-il eu lieu?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pour éviter le lapin, à cause du grondement?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260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l"/>
            <a:r>
              <a:rPr lang="fr-FR" dirty="0" smtClean="0"/>
              <a:t>Maman enfourne le poulet. Le téléphone sonne. Quelques temps plus tard, une odeur de brulé s’échappe de la cuisine.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Qu’est-il arrivé?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maman a parlé trop longtemps et le poulet a brulé 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579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dirty="0" smtClean="0"/>
              <a:t>Au réveil, papa trouve le tapis tout mouillé et les chaussures de Mila étaient trempées.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Pourquoi?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sortie sous la pluie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569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dirty="0" smtClean="0"/>
              <a:t>Nous étions sur la plage quand l’orage a éclaté.</a:t>
            </a:r>
          </a:p>
          <a:p>
            <a:pPr algn="l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Qu’avons nous fait?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s’abriter, rentrer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706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fr-FR" dirty="0" smtClean="0"/>
              <a:t>Nous voilà enfin arrivés après 5 heures de voiture. Après avoir pris la clé, le garçon nous aida à transporter nos bagages dans la chambre.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sommes -nous?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Dans un hôtel.</a:t>
            </a:r>
            <a:endParaRPr lang="fr-FR" dirty="0"/>
          </a:p>
        </p:txBody>
      </p:sp>
      <p:sp>
        <p:nvSpPr>
          <p:cNvPr id="7" name="Coeur 4"/>
          <p:cNvSpPr/>
          <p:nvPr/>
        </p:nvSpPr>
        <p:spPr>
          <a:xfrm>
            <a:off x="7460091" y="582083"/>
            <a:ext cx="919022" cy="888999"/>
          </a:xfrm>
          <a:prstGeom prst="hear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064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43000" y="4736583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Quel moment de la journée évoque cette image?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 matin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images-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70" y="2036371"/>
            <a:ext cx="3732102" cy="25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75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fr-FR" dirty="0" smtClean="0"/>
              <a:t>Il étendit son drap de bain et partit rejoindre, sans courir, pour ne pas glisser, son ami qui l’attendait à la marche du plongeoir.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est-il?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 la piscine..</a:t>
            </a:r>
            <a:endParaRPr lang="fr-FR" dirty="0"/>
          </a:p>
        </p:txBody>
      </p:sp>
      <p:sp>
        <p:nvSpPr>
          <p:cNvPr id="7" name="Coeur 4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609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dirty="0" smtClean="0"/>
              <a:t>Soudain, la maison fut plongée dans le noir !</a:t>
            </a:r>
          </a:p>
          <a:p>
            <a:pPr algn="l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 s’est-il passé?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une panne</a:t>
            </a:r>
          </a:p>
          <a:p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10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une acrobate</a:t>
            </a:r>
            <a:endParaRPr lang="fr-FR" dirty="0"/>
          </a:p>
        </p:txBody>
      </p:sp>
      <p:pic>
        <p:nvPicPr>
          <p:cNvPr id="7" name="Image 6" descr="Capture d’écran 2017-01-19 à 17.30.3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995987" y="2056235"/>
            <a:ext cx="2920002" cy="30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00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dirty="0" smtClean="0"/>
              <a:t>Ma sœur, Lola et moi partons pour l’école dans le bus ce matin.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sommes-nous?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des élèves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897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Avec ou sans doigts, on les porte pour ne pas avoir froid l’hiver, dans les pays froids.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les gants / mitaines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280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79205" y="1845734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864534"/>
            <a:ext cx="482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À quel pays ou continent te fait penser cette image   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Japon /Asie </a:t>
            </a:r>
            <a:endParaRPr lang="fr-FR" dirty="0"/>
          </a:p>
        </p:txBody>
      </p:sp>
      <p:pic>
        <p:nvPicPr>
          <p:cNvPr id="7" name="Image 6" descr="images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82083"/>
            <a:ext cx="2794001" cy="4070830"/>
          </a:xfrm>
          <a:prstGeom prst="rect">
            <a:avLst/>
          </a:prstGeom>
        </p:spPr>
      </p:pic>
      <p:sp>
        <p:nvSpPr>
          <p:cNvPr id="8" name="Coeur 7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oeur 8"/>
          <p:cNvSpPr/>
          <p:nvPr/>
        </p:nvSpPr>
        <p:spPr>
          <a:xfrm>
            <a:off x="75522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4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dirty="0" smtClean="0"/>
              <a:t>David, Rémi et moi faisons une course. Rémi est arrivé en dernier et je n’ai pas gagné.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a gagné?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David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109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dirty="0" smtClean="0"/>
              <a:t>J’adore le fromage et je me méfie du chat qui aimerait me croquer.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suis-je?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la souris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897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fr-FR" dirty="0" smtClean="0"/>
              <a:t>Pauline est en colère: les autres enfants font beaucoup trop de bruit et la dérangent. Pourtant ici, il y a des consignes à respecter: il faut chuchoter et ranger les albums dans les bons casiers.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se trouve Pauline?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71791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À  la bibliothèque.</a:t>
            </a:r>
            <a:endParaRPr lang="fr-FR" dirty="0"/>
          </a:p>
        </p:txBody>
      </p:sp>
      <p:sp>
        <p:nvSpPr>
          <p:cNvPr id="7" name="Coeur 4"/>
          <p:cNvSpPr/>
          <p:nvPr/>
        </p:nvSpPr>
        <p:spPr>
          <a:xfrm>
            <a:off x="7442589" y="582083"/>
            <a:ext cx="919022" cy="888999"/>
          </a:xfrm>
          <a:prstGeom prst="hear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28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Je suis rond comme l’orange, jaune comme le citron et chaud comme le feu.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De quoi s’agit-il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le soleil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281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fr-FR" dirty="0" smtClean="0"/>
              <a:t>Il énerve </a:t>
            </a:r>
            <a:r>
              <a:rPr lang="fr-FR" dirty="0"/>
              <a:t>beaucoup maman lorsqu’elle retrouve plein de poils sur les coussins du </a:t>
            </a:r>
            <a:r>
              <a:rPr lang="fr-FR" dirty="0" smtClean="0"/>
              <a:t>canapé́</a:t>
            </a:r>
            <a:r>
              <a:rPr lang="fr-FR" dirty="0"/>
              <a:t>. Mais il sait se faire pardonner en se collant à ses jambes tout en ronronnant </a:t>
            </a:r>
            <a:r>
              <a:rPr lang="fr-FR" dirty="0" smtClean="0"/>
              <a:t>très </a:t>
            </a:r>
            <a:r>
              <a:rPr lang="fr-FR" dirty="0"/>
              <a:t>fort pour lui montrer qu’il l’aime et se faire pardonner.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De quel animal parle-t-on?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Réponse:le</a:t>
            </a:r>
            <a:r>
              <a:rPr lang="fr-FR" dirty="0" smtClean="0"/>
              <a:t> chat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042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98821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dirty="0" smtClean="0"/>
              <a:t>Maman a choisi la plus petite de sa série, celle qui a un manche court. Elle l’utilise pour bouillir de l’eau.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Quel objet maman utilise-t-elle?    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Une casserole</a:t>
            </a:r>
            <a:endParaRPr lang="fr-FR" dirty="0"/>
          </a:p>
        </p:txBody>
      </p:sp>
      <p:sp>
        <p:nvSpPr>
          <p:cNvPr id="9" name="Coeur 8"/>
          <p:cNvSpPr/>
          <p:nvPr/>
        </p:nvSpPr>
        <p:spPr>
          <a:xfrm>
            <a:off x="7290189" y="675217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oeur 9"/>
          <p:cNvSpPr/>
          <p:nvPr/>
        </p:nvSpPr>
        <p:spPr>
          <a:xfrm>
            <a:off x="6123753" y="675217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633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fr-FR" dirty="0" smtClean="0"/>
              <a:t>Julien a réussi à grimper en s’accrochant à l ’écorce rugueuse. Il est déjà à 2 mètres du sol. Il essaie maintenant d’attraper la première branche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629665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Julien est-il monté?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dans un arbre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654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35690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une dentiste</a:t>
            </a:r>
            <a:endParaRPr lang="fr-FR" dirty="0"/>
          </a:p>
        </p:txBody>
      </p:sp>
      <p:pic>
        <p:nvPicPr>
          <p:cNvPr id="8" name="Image 7" descr="Capture d’écran 2017-01-19 à 17.32.5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147957" y="2138544"/>
            <a:ext cx="3061116" cy="28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6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Elle possède 4 roulettes. Je range mes affaires personnelles à l’intérieur avant de partir en voyage.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Qui suis-je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la valise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5677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Papa en offre souvent à maman qui adore les mettre dans l’eau.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De quoi s’agit-il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des fleurs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436240" y="582083"/>
            <a:ext cx="919022" cy="888999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813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l"/>
            <a:r>
              <a:rPr lang="fr-FR" dirty="0" smtClean="0"/>
              <a:t>Pendant notre absence, des voleurs ont tenté de pénétrer dans notre maison. Heureusement, le voisin a entendu du bruit.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 Que s’est-il passé?    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 voisin a fait fuir les voleurs, il a prévenu la police…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593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fr-FR" dirty="0" smtClean="0"/>
              <a:t>Les rideaux filtraient à peine le soleil encore haut , le ventilateur brassait une chaleur moite. En </a:t>
            </a:r>
            <a:r>
              <a:rPr lang="fr-FR" dirty="0"/>
              <a:t>entendant la porte s’ouvrir, </a:t>
            </a:r>
            <a:r>
              <a:rPr lang="fr-FR" dirty="0" smtClean="0"/>
              <a:t>Amina </a:t>
            </a:r>
            <a:r>
              <a:rPr lang="fr-FR" dirty="0"/>
              <a:t>cacha le livre sous son oreiller et fit semblant de dormir.</a:t>
            </a:r>
            <a:br>
              <a:rPr lang="fr-FR" dirty="0"/>
            </a:br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À quel moment de la journée?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 l’après-midi, à l’heure de la sieste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5911656" y="582083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6957237" y="582083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oeur 8"/>
          <p:cNvSpPr/>
          <p:nvPr/>
        </p:nvSpPr>
        <p:spPr>
          <a:xfrm>
            <a:off x="7932083" y="5355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68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fr-FR" dirty="0" smtClean="0"/>
              <a:t>Les rideaux filtraient à peine le soleil levant . En </a:t>
            </a:r>
            <a:r>
              <a:rPr lang="fr-FR" dirty="0"/>
              <a:t>entendant la porte s’ouvrir, </a:t>
            </a:r>
            <a:r>
              <a:rPr lang="fr-FR" dirty="0" smtClean="0"/>
              <a:t>Amina </a:t>
            </a:r>
            <a:r>
              <a:rPr lang="fr-FR" dirty="0"/>
              <a:t>cacha le livre sous son oreiller et fit semblant de dormir.</a:t>
            </a:r>
            <a:br>
              <a:rPr lang="fr-FR" dirty="0"/>
            </a:br>
            <a:r>
              <a:rPr lang="fr-FR" dirty="0" smtClean="0"/>
              <a:t>La veille elle avait dit à sa maman qu’elle ne se sentait pas bien espérant échapper à la corvée de vaisselle du dimanche.</a:t>
            </a:r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À quel moment de la journée?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 le matin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5911656" y="582083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6957237" y="582083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oeur 8"/>
          <p:cNvSpPr/>
          <p:nvPr/>
        </p:nvSpPr>
        <p:spPr>
          <a:xfrm>
            <a:off x="7932083" y="5355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158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269862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 </a:t>
            </a:r>
            <a:r>
              <a:rPr lang="fr-FR" dirty="0" smtClean="0"/>
              <a:t>À quelle époque te fait penser cette machine?    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 dix-neuvième siècle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images-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06131"/>
            <a:ext cx="4878917" cy="32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48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just"/>
            <a:r>
              <a:rPr lang="fr-FR" dirty="0"/>
              <a:t>Il y avait bien 7 à 8 </a:t>
            </a:r>
            <a:r>
              <a:rPr lang="fr-FR" dirty="0" smtClean="0"/>
              <a:t>minutes </a:t>
            </a:r>
            <a:r>
              <a:rPr lang="fr-FR" dirty="0"/>
              <a:t>de la lisière du bois à la source. Cosette connaissait le chemin pour l’avoir fait bien souvent de jour. Chose étrange, elle ne se perdit pas, malgré sa peur.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   </a:t>
            </a:r>
            <a:r>
              <a:rPr lang="fr-FR" dirty="0"/>
              <a:t>À quel moment sommes nous ? </a:t>
            </a:r>
            <a:r>
              <a:rPr lang="fr-FR" dirty="0" smtClean="0"/>
              <a:t>   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La nuit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0420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fr-FR" dirty="0"/>
              <a:t>Abdou habite à Nouakchott en </a:t>
            </a:r>
            <a:r>
              <a:rPr lang="fr-FR" dirty="0" smtClean="0"/>
              <a:t>Mauritanie. Aujourd’hui, </a:t>
            </a:r>
            <a:r>
              <a:rPr lang="fr-FR" dirty="0"/>
              <a:t>l’école est fermée. De nombreuses personnes se dirigent vers la mosquée.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Quel jour de la semaine </a:t>
            </a:r>
            <a:r>
              <a:rPr lang="fr-FR" dirty="0" smtClean="0"/>
              <a:t>sommes-nous</a:t>
            </a:r>
            <a:r>
              <a:rPr lang="fr-FR" dirty="0"/>
              <a:t> 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vendredi</a:t>
            </a:r>
            <a:endParaRPr lang="fr-FR" dirty="0"/>
          </a:p>
        </p:txBody>
      </p:sp>
      <p:sp>
        <p:nvSpPr>
          <p:cNvPr id="8" name="Coeur 7"/>
          <p:cNvSpPr/>
          <p:nvPr/>
        </p:nvSpPr>
        <p:spPr>
          <a:xfrm>
            <a:off x="5907179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oeur 8"/>
          <p:cNvSpPr/>
          <p:nvPr/>
        </p:nvSpPr>
        <p:spPr>
          <a:xfrm>
            <a:off x="6826201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oeur 9"/>
          <p:cNvSpPr/>
          <p:nvPr/>
        </p:nvSpPr>
        <p:spPr>
          <a:xfrm>
            <a:off x="7745223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044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fr-FR" dirty="0" smtClean="0"/>
              <a:t>Arrivée dans la bâtisse, Claudie fut accueillie par un concert de meuglements. Elle posa son tabouret, s’assit, serra le seau entre ses mollets, puis saisit les pis.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 </a:t>
            </a:r>
            <a:r>
              <a:rPr lang="fr-FR" dirty="0" smtClean="0"/>
              <a:t>Où est Claudie?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Dans une étable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327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180105"/>
            <a:ext cx="4826000" cy="369332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sommes-nous?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 Paris.</a:t>
            </a:r>
            <a:endParaRPr lang="fr-FR" dirty="0"/>
          </a:p>
        </p:txBody>
      </p:sp>
      <p:sp>
        <p:nvSpPr>
          <p:cNvPr id="7" name="Coeur 4"/>
          <p:cNvSpPr/>
          <p:nvPr/>
        </p:nvSpPr>
        <p:spPr>
          <a:xfrm>
            <a:off x="5911656" y="522191"/>
            <a:ext cx="919022" cy="888999"/>
          </a:xfrm>
          <a:prstGeom prst="hear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9" y="2153302"/>
            <a:ext cx="4825200" cy="2880988"/>
          </a:xfrm>
          <a:prstGeom prst="rect">
            <a:avLst/>
          </a:prstGeom>
        </p:spPr>
      </p:pic>
      <p:sp>
        <p:nvSpPr>
          <p:cNvPr id="8" name="Coeur 4"/>
          <p:cNvSpPr/>
          <p:nvPr/>
        </p:nvSpPr>
        <p:spPr>
          <a:xfrm>
            <a:off x="6976729" y="522191"/>
            <a:ext cx="919022" cy="888999"/>
          </a:xfrm>
          <a:prstGeom prst="hear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oeur 4"/>
          <p:cNvSpPr/>
          <p:nvPr/>
        </p:nvSpPr>
        <p:spPr>
          <a:xfrm>
            <a:off x="8030401" y="522191"/>
            <a:ext cx="919022" cy="888999"/>
          </a:xfrm>
          <a:prstGeom prst="hear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752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126317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suis-je?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Au cirque.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85" y="2154296"/>
            <a:ext cx="3257109" cy="25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551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/>
            <a:r>
              <a:rPr lang="fr-FR" sz="2200" dirty="0">
                <a:solidFill>
                  <a:prstClr val="black">
                    <a:tint val="75000"/>
                  </a:prstClr>
                </a:solidFill>
              </a:rPr>
              <a:t>Ce matin, tout le monde </a:t>
            </a:r>
            <a:r>
              <a:rPr lang="fr-FR" sz="2200" dirty="0" smtClean="0">
                <a:solidFill>
                  <a:prstClr val="black">
                    <a:tint val="75000"/>
                  </a:prstClr>
                </a:solidFill>
              </a:rPr>
              <a:t>cherche </a:t>
            </a:r>
            <a:r>
              <a:rPr lang="fr-FR" sz="2200" dirty="0">
                <a:solidFill>
                  <a:prstClr val="black">
                    <a:tint val="75000"/>
                  </a:prstClr>
                </a:solidFill>
              </a:rPr>
              <a:t>notre chat qui a disparu. Soudain, ma sœur qui est devant la maison entend un miaulement semblant venir du ciel. Mon père a compris, il a déjà posé l’échelle contre le mur de la maison pour grimper tout là-haut sur les tuiles.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le chat s’est-il réfugié?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Sur le toit de la maison.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4051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fr-FR" dirty="0" smtClean="0"/>
              <a:t>Alain </a:t>
            </a:r>
            <a:r>
              <a:rPr lang="fr-FR" dirty="0"/>
              <a:t>habite à </a:t>
            </a:r>
            <a:r>
              <a:rPr lang="fr-FR" dirty="0" smtClean="0"/>
              <a:t>Lyon </a:t>
            </a:r>
            <a:r>
              <a:rPr lang="fr-FR" dirty="0"/>
              <a:t>en </a:t>
            </a:r>
            <a:r>
              <a:rPr lang="fr-FR" dirty="0" smtClean="0"/>
              <a:t>France. Aujourd’hui, </a:t>
            </a:r>
            <a:r>
              <a:rPr lang="fr-FR" dirty="0"/>
              <a:t>l’école est fermée. </a:t>
            </a:r>
            <a:r>
              <a:rPr lang="fr-FR" dirty="0" smtClean="0"/>
              <a:t>Quelques </a:t>
            </a:r>
            <a:r>
              <a:rPr lang="fr-FR" dirty="0"/>
              <a:t>personnes se dirigent vers </a:t>
            </a:r>
            <a:r>
              <a:rPr lang="fr-FR" dirty="0" smtClean="0"/>
              <a:t>l’église.</a:t>
            </a:r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Quel jour de la semaine </a:t>
            </a:r>
            <a:r>
              <a:rPr lang="fr-FR" dirty="0" smtClean="0"/>
              <a:t>sommes-nous</a:t>
            </a:r>
            <a:r>
              <a:rPr lang="fr-FR" dirty="0"/>
              <a:t> 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14772" y="6041999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dimanche</a:t>
            </a:r>
            <a:endParaRPr lang="fr-FR" dirty="0"/>
          </a:p>
        </p:txBody>
      </p:sp>
      <p:sp>
        <p:nvSpPr>
          <p:cNvPr id="8" name="Coeur 7"/>
          <p:cNvSpPr/>
          <p:nvPr/>
        </p:nvSpPr>
        <p:spPr>
          <a:xfrm>
            <a:off x="5907179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oeur 8"/>
          <p:cNvSpPr/>
          <p:nvPr/>
        </p:nvSpPr>
        <p:spPr>
          <a:xfrm>
            <a:off x="6826201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oeur 9"/>
          <p:cNvSpPr/>
          <p:nvPr/>
        </p:nvSpPr>
        <p:spPr>
          <a:xfrm>
            <a:off x="7745223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9592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dirty="0" smtClean="0"/>
              <a:t>Je suis le roi, et même si je n’ai pas de couronne, ma crinière impressionne.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 Qui suis-je?    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 lion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1286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dirty="0" smtClean="0"/>
              <a:t>La fumée sort par la fenêtre de l’appartement, la sirène stridente se rapproche.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 Qui arrive?    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Les pompiers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5811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dirty="0" smtClean="0"/>
              <a:t>Je cours après la balle et je ronronne très fort quand mon maitre me caresse.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 Qui suis-je?    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 chat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6160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/>
            <a:r>
              <a:rPr lang="fr-FR" dirty="0" smtClean="0"/>
              <a:t>Il a fermé ses pots, nettoyé ses brosses et ses pinceaux et rangé son matériel. La maison est comme neuve. 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 Qui suis-je?    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 peintre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5264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fr-FR" dirty="0" smtClean="0"/>
              <a:t>D’un coup la salle s’assombrit. Calé dans mon fauteuil, je vis défiler sur l’immense toile blanche les premières images…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suis-je?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Au cinéma.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5882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98821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fr-FR" dirty="0" smtClean="0"/>
              <a:t>Le papa de Rémi en porte une différente chaque jour. Le papa de </a:t>
            </a:r>
            <a:r>
              <a:rPr lang="fr-FR" dirty="0" err="1" smtClean="0"/>
              <a:t>Téo</a:t>
            </a:r>
            <a:r>
              <a:rPr lang="fr-FR" dirty="0" smtClean="0"/>
              <a:t>, lui, trouve que ce n’est plus à la mode et que le nœud est difficile à faire. D’ailleurs il n’aime pas avoir le cou serré.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De quoi s’agit-il</a:t>
            </a:r>
            <a:r>
              <a:rPr lang="fr-FR" dirty="0"/>
              <a:t> ? </a:t>
            </a:r>
            <a:r>
              <a:rPr lang="fr-FR" dirty="0" smtClean="0"/>
              <a:t>   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La cravate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5656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98821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dirty="0" smtClean="0"/>
              <a:t>Rémi a très mal au bras. Il est rouge et enflé à l’endroit où le dard s’est planté.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 s’est-il passé ?     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021917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0584" y="5937250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Un insecte  l’a piqué</a:t>
            </a:r>
            <a:endParaRPr lang="fr-FR" dirty="0"/>
          </a:p>
        </p:txBody>
      </p:sp>
      <p:sp>
        <p:nvSpPr>
          <p:cNvPr id="7" name="Coeur 6"/>
          <p:cNvSpPr/>
          <p:nvPr/>
        </p:nvSpPr>
        <p:spPr>
          <a:xfrm>
            <a:off x="7069278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oeur 7"/>
          <p:cNvSpPr/>
          <p:nvPr/>
        </p:nvSpPr>
        <p:spPr>
          <a:xfrm>
            <a:off x="8115300" y="675217"/>
            <a:ext cx="919022" cy="888999"/>
          </a:xfrm>
          <a:prstGeom prst="hear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50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5139784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Quel temps fait-il  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Il pleut</a:t>
            </a:r>
            <a:endParaRPr lang="fr-FR" dirty="0"/>
          </a:p>
        </p:txBody>
      </p:sp>
      <p:pic>
        <p:nvPicPr>
          <p:cNvPr id="7" name="Image 6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62" y="2157189"/>
            <a:ext cx="4983105" cy="27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2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143000" y="675217"/>
            <a:ext cx="4392084" cy="11705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Carte énigme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545167" y="5310983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suis-je?</a:t>
            </a:r>
            <a:endParaRPr lang="fr-FR" dirty="0"/>
          </a:p>
        </p:txBody>
      </p:sp>
      <p:sp>
        <p:nvSpPr>
          <p:cNvPr id="4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815417" y="6138511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Dans la salle de bain.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07" y="2084559"/>
            <a:ext cx="2966944" cy="300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60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75217"/>
            <a:ext cx="4392084" cy="11705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Carte énigme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5440" y="2154297"/>
            <a:ext cx="6400800" cy="1752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fr-FR" dirty="0" smtClean="0"/>
              <a:t>Maman installe bébé dan son petit siège à l’arrière. Elle s’assied à l’avant et attache sa ceinture de sécurité. Elle démarre.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45167" y="4444999"/>
            <a:ext cx="4826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Où est maman?</a:t>
            </a:r>
            <a:endParaRPr lang="fr-FR" dirty="0"/>
          </a:p>
        </p:txBody>
      </p:sp>
      <p:sp>
        <p:nvSpPr>
          <p:cNvPr id="5" name="Coeur 4"/>
          <p:cNvSpPr/>
          <p:nvPr/>
        </p:nvSpPr>
        <p:spPr>
          <a:xfrm>
            <a:off x="6371167" y="582083"/>
            <a:ext cx="919022" cy="8889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5417" y="5947833"/>
            <a:ext cx="33404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Réponse: dans la voiture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20720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1795</Words>
  <Application>Microsoft Macintosh PowerPoint</Application>
  <PresentationFormat>Présentation à l'écran (4:3)</PresentationFormat>
  <Paragraphs>249</Paragraphs>
  <Slides>68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69" baseType="lpstr">
      <vt:lpstr>Thème Office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Présentation PowerPoint</vt:lpstr>
      <vt:lpstr>Carte énigme</vt:lpstr>
      <vt:lpstr>Carte énigme</vt:lpstr>
      <vt:lpstr>Carte énigme</vt:lpstr>
      <vt:lpstr>Présentation PowerPoint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Présentation PowerPoint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  <vt:lpstr>Carte énigme</vt:lpstr>
    </vt:vector>
  </TitlesOfParts>
  <Company>Lycée Jean Mermoz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Chabod Dramé</dc:creator>
  <cp:lastModifiedBy>Nathalie Chabod Dramé</cp:lastModifiedBy>
  <cp:revision>6</cp:revision>
  <dcterms:created xsi:type="dcterms:W3CDTF">2017-01-20T12:34:39Z</dcterms:created>
  <dcterms:modified xsi:type="dcterms:W3CDTF">2017-01-22T09:25:44Z</dcterms:modified>
</cp:coreProperties>
</file>