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85" r:id="rId3"/>
    <p:sldId id="286" r:id="rId4"/>
    <p:sldId id="270" r:id="rId5"/>
    <p:sldId id="275" r:id="rId6"/>
    <p:sldId id="261" r:id="rId7"/>
    <p:sldId id="280" r:id="rId8"/>
    <p:sldId id="288" r:id="rId9"/>
    <p:sldId id="281" r:id="rId10"/>
    <p:sldId id="287" r:id="rId11"/>
    <p:sldId id="282" r:id="rId12"/>
    <p:sldId id="271" r:id="rId13"/>
    <p:sldId id="28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A0B8FF-50A6-441A-B034-A3D7B20AA6F8}" type="datetimeFigureOut">
              <a:rPr lang="fr-FR" smtClean="0"/>
              <a:pPr/>
              <a:t>23/05/2018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A45340-D05E-4FC6-9658-51AC42ED50C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0020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Mobiles et Automates</a:t>
            </a:r>
            <a:r>
              <a:rPr lang="fr-FR" sz="4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fr-FR" sz="4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r-FR" sz="4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Classe de </a:t>
            </a:r>
            <a:r>
              <a:rPr lang="fr-FR" sz="4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CE 1(D)</a:t>
            </a:r>
            <a:endParaRPr lang="fr-FR" sz="4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AutoShape 2" descr="Résultat de recherche d'images pour &quot;mobile selon de calder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15644766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0000" y="108000"/>
            <a:ext cx="661270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</a:pP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La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réalisation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du mécanisme (suite)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69269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fr-FR" b="1" i="1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ème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étape : On ajoute un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bout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carton à l’une des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extrémités de la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came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horizontale afin qu'elle reste bien en place.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On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fixe une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manivelle sur l’autre extrémité</a:t>
            </a:r>
          </a:p>
          <a:p>
            <a:pPr algn="ctr"/>
            <a:endParaRPr lang="fr-FR" b="1" i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2736304" cy="327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30963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478205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0000" y="108000"/>
            <a:ext cx="661270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</a:pP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La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réalisation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du mécanisme (suite)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8367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lang="fr-FR" b="1" i="1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ème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étape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 : On ajoute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les personnages et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on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colle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le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reste de la structure.</a:t>
            </a:r>
            <a:endParaRPr lang="fr-FR" b="1" i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2847504" cy="41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30243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844876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50752"/>
            <a:ext cx="7772400" cy="7844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AutoShape 2" descr="Résultat de recherche d'images pour &quot;mobile selon de calder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43608" y="116632"/>
            <a:ext cx="7056784" cy="11462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 algn="ctr">
              <a:lnSpc>
                <a:spcPct val="107000"/>
              </a:lnSpc>
              <a:spcAft>
                <a:spcPts val="800"/>
              </a:spcAft>
              <a:defRPr sz="2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sz="3200" dirty="0" smtClean="0">
                <a:latin typeface="+mn-lt"/>
              </a:rPr>
              <a:t>En route pour la marché de Kirovabad</a:t>
            </a:r>
            <a:endParaRPr lang="fr-FR" sz="3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520" b="4739"/>
          <a:stretch>
            <a:fillRect/>
          </a:stretch>
        </p:blipFill>
        <p:spPr bwMode="auto">
          <a:xfrm>
            <a:off x="1835696" y="1124744"/>
            <a:ext cx="5486737" cy="39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521661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7726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i="1" dirty="0" smtClean="0">
                <a:solidFill>
                  <a:schemeClr val="tx1"/>
                </a:solidFill>
              </a:rPr>
              <a:t>Abdallah, Abdallah Tapé, Ali, Antony, </a:t>
            </a:r>
            <a:r>
              <a:rPr lang="fr-FR" sz="2400" i="1" dirty="0" err="1" smtClean="0">
                <a:solidFill>
                  <a:schemeClr val="tx1"/>
                </a:solidFill>
              </a:rPr>
              <a:t>Emelle</a:t>
            </a:r>
            <a:r>
              <a:rPr lang="fr-FR" sz="2400" i="1" dirty="0" smtClean="0">
                <a:solidFill>
                  <a:schemeClr val="tx1"/>
                </a:solidFill>
              </a:rPr>
              <a:t>, Emmanuel, Farid, Flora, </a:t>
            </a:r>
            <a:r>
              <a:rPr lang="fr-FR" sz="2400" i="1" dirty="0" err="1" smtClean="0">
                <a:solidFill>
                  <a:schemeClr val="tx1"/>
                </a:solidFill>
              </a:rPr>
              <a:t>Hania</a:t>
            </a:r>
            <a:r>
              <a:rPr lang="fr-FR" sz="2400" i="1" dirty="0" smtClean="0">
                <a:solidFill>
                  <a:schemeClr val="tx1"/>
                </a:solidFill>
              </a:rPr>
              <a:t>, Ibrahim, Léa, </a:t>
            </a:r>
            <a:r>
              <a:rPr lang="fr-FR" sz="2400" i="1" dirty="0" err="1" smtClean="0">
                <a:solidFill>
                  <a:schemeClr val="tx1"/>
                </a:solidFill>
              </a:rPr>
              <a:t>Lhynn</a:t>
            </a:r>
            <a:r>
              <a:rPr lang="fr-FR" sz="2400" i="1" dirty="0" smtClean="0">
                <a:solidFill>
                  <a:schemeClr val="tx1"/>
                </a:solidFill>
              </a:rPr>
              <a:t>,  Marie Anna, Marie –Vanessa, Melissa, </a:t>
            </a:r>
            <a:r>
              <a:rPr lang="fr-FR" sz="2400" i="1" dirty="0" err="1" smtClean="0">
                <a:solidFill>
                  <a:schemeClr val="tx1"/>
                </a:solidFill>
              </a:rPr>
              <a:t>Michela</a:t>
            </a:r>
            <a:r>
              <a:rPr lang="fr-FR" sz="2400" i="1" dirty="0" smtClean="0">
                <a:solidFill>
                  <a:schemeClr val="tx1"/>
                </a:solidFill>
              </a:rPr>
              <a:t>, Malek, Mamadou, </a:t>
            </a:r>
            <a:r>
              <a:rPr lang="fr-FR" sz="2400" i="1" dirty="0" err="1" smtClean="0">
                <a:solidFill>
                  <a:schemeClr val="tx1"/>
                </a:solidFill>
              </a:rPr>
              <a:t>Micael</a:t>
            </a:r>
            <a:r>
              <a:rPr lang="fr-FR" sz="2400" i="1" dirty="0" smtClean="0">
                <a:solidFill>
                  <a:schemeClr val="tx1"/>
                </a:solidFill>
              </a:rPr>
              <a:t>, Ousmane, Pierre –</a:t>
            </a:r>
            <a:r>
              <a:rPr lang="fr-FR" sz="2400" i="1" dirty="0" err="1" smtClean="0">
                <a:solidFill>
                  <a:schemeClr val="tx1"/>
                </a:solidFill>
              </a:rPr>
              <a:t>Khylian</a:t>
            </a:r>
            <a:r>
              <a:rPr lang="fr-FR" sz="2400" i="1" dirty="0" smtClean="0">
                <a:solidFill>
                  <a:schemeClr val="tx1"/>
                </a:solidFill>
              </a:rPr>
              <a:t>, Raphaël, </a:t>
            </a:r>
            <a:r>
              <a:rPr lang="fr-FR" sz="2400" i="1" dirty="0" err="1" smtClean="0">
                <a:solidFill>
                  <a:schemeClr val="tx1"/>
                </a:solidFill>
              </a:rPr>
              <a:t>Safiatou</a:t>
            </a:r>
            <a:r>
              <a:rPr lang="fr-FR" sz="2400" i="1" dirty="0" smtClean="0">
                <a:solidFill>
                  <a:schemeClr val="tx1"/>
                </a:solidFill>
              </a:rPr>
              <a:t>, </a:t>
            </a:r>
            <a:r>
              <a:rPr lang="fr-FR" sz="2400" i="1" dirty="0" err="1" smtClean="0">
                <a:solidFill>
                  <a:schemeClr val="tx1"/>
                </a:solidFill>
              </a:rPr>
              <a:t>Soumaïla</a:t>
            </a:r>
            <a:r>
              <a:rPr lang="fr-FR" sz="2400" i="1" dirty="0" smtClean="0">
                <a:solidFill>
                  <a:schemeClr val="tx1"/>
                </a:solidFill>
              </a:rPr>
              <a:t>, </a:t>
            </a:r>
            <a:r>
              <a:rPr lang="fr-FR" sz="2400" i="1" dirty="0" err="1" smtClean="0">
                <a:solidFill>
                  <a:schemeClr val="tx1"/>
                </a:solidFill>
              </a:rPr>
              <a:t>Swanny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. 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 Félicitations  pour votre excellent travail.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72008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Bravo </a:t>
            </a:r>
            <a:r>
              <a:rPr lang="fr-FR" sz="2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à tous les </a:t>
            </a:r>
            <a:r>
              <a:rPr lang="fr-FR" sz="28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élèves. </a:t>
            </a:r>
            <a:endParaRPr lang="fr-FR" sz="28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0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1955254" cy="274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216024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80728"/>
            <a:ext cx="26732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1520" y="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ea typeface="Calibri" panose="020F0502020204030204" pitchFamily="34" charset="0"/>
              </a:rPr>
              <a:t>A la découverte d’un automate: un automate simple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908720"/>
            <a:ext cx="18954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908720"/>
            <a:ext cx="19335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ea typeface="Calibri" panose="020F0502020204030204" pitchFamily="34" charset="0"/>
              </a:rPr>
              <a:t>A la découverte d’un automate: un automate simple (suite)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2376264" cy="426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2304256" cy="400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548680"/>
            <a:ext cx="302433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 matériel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800" y="37890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Pour la structure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652120" y="378904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Pour le mécanisme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304990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225315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149080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3528" y="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Notre automate: un garçon et son âne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77278527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188640"/>
            <a:ext cx="5472608" cy="1085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Résultat de recherche d'images pour &quot;mobile selon de calder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35617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16632"/>
            <a:ext cx="5472608" cy="1085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2. Le schéma du mécanisme.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084538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0000" y="108000"/>
            <a:ext cx="571502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</a:pP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La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réalisation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 la structure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3024336" cy="287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096344" cy="281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5024"/>
            <a:ext cx="31794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645024"/>
            <a:ext cx="32478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100241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0000" y="108000"/>
            <a:ext cx="542007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</a:pP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La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réalisation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du mécanisme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83671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fr-FR" b="1" i="1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ère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étape :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On perce deux trous sur la boîte et on fait passer une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baguette en bois qui traverse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la boîte ainsi que deux bouchons. 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060848"/>
            <a:ext cx="2448272" cy="331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65730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0000" y="108000"/>
            <a:ext cx="661270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</a:pP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La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réalisation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du mécanisme (suite)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76470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fr-FR" b="1" i="1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ème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étape : On ajoute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deux baguettes en bois, perpendiculaires à la première et comportant un bouchon fixé à une des extrémités.</a:t>
            </a:r>
          </a:p>
          <a:p>
            <a:pPr algn="ctr"/>
            <a:endParaRPr lang="fr-FR" b="1" i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27363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2592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478205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0000" y="108000"/>
            <a:ext cx="661270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</a:pP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La </a:t>
            </a:r>
            <a:r>
              <a:rPr lang="fr-F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réalisation </a:t>
            </a:r>
            <a:r>
              <a:rPr lang="fr-F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du mécanisme (suite)</a:t>
            </a:r>
            <a:endParaRPr lang="fr-F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76470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fr-FR" b="1" i="1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ème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b="1" i="1" dirty="0">
                <a:latin typeface="Arial" panose="020B0604020202020204" pitchFamily="34" charset="0"/>
                <a:ea typeface="Calibri" panose="020F0502020204030204" pitchFamily="34" charset="0"/>
              </a:rPr>
              <a:t>étape : </a:t>
            </a:r>
            <a:r>
              <a:rPr lang="fr-FR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Dans la boîte, on glisse et colle un morceau de carton de la taille de la boîte pour solidifier le système. </a:t>
            </a:r>
          </a:p>
          <a:p>
            <a:pPr algn="ctr"/>
            <a:endParaRPr lang="fr-FR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fr-FR" b="1" i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060848"/>
            <a:ext cx="2472109" cy="387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478205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1190</TotalTime>
  <Words>184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Mobiles et Automates Classe de CE 1(D)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              </vt:lpstr>
      <vt:lpstr>Bravo à tous les élèves.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Calder</dc:title>
  <dc:creator>Catherine</dc:creator>
  <cp:lastModifiedBy>user</cp:lastModifiedBy>
  <cp:revision>168</cp:revision>
  <dcterms:created xsi:type="dcterms:W3CDTF">2015-01-03T15:53:51Z</dcterms:created>
  <dcterms:modified xsi:type="dcterms:W3CDTF">2018-05-23T17:31:08Z</dcterms:modified>
</cp:coreProperties>
</file>