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60"/>
  </p:normalViewPr>
  <p:slideViewPr>
    <p:cSldViewPr>
      <p:cViewPr varScale="1">
        <p:scale>
          <a:sx n="54" d="100"/>
          <a:sy n="5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F79B-C697-4134-8D7D-8ED860171273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F42F4-8ABC-4A16-B5B0-7B665F55FCC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11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42F4-8ABC-4A16-B5B0-7B665F55FCC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34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42F4-8ABC-4A16-B5B0-7B665F55FCC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77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865E9F-7FDA-495F-8083-C5753E204912}" type="datetimeFigureOut">
              <a:rPr lang="fr-FR" smtClean="0"/>
              <a:t>21/05/2018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B32F72-EBCF-4FA0-A768-29A8A10DD0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>
            <a:normAutofit/>
          </a:bodyPr>
          <a:lstStyle/>
          <a:p>
            <a:r>
              <a:rPr lang="fr-CI" sz="4800" b="1" dirty="0">
                <a:solidFill>
                  <a:schemeClr val="tx1"/>
                </a:solidFill>
              </a:rPr>
              <a:t>FICHE  TECHNIQUE</a:t>
            </a:r>
            <a:endParaRPr lang="fr-FR" sz="48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I" sz="7200" dirty="0"/>
              <a:t>EMOTION’S  CITY</a:t>
            </a:r>
            <a:endParaRPr lang="fr-FR" sz="72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260648"/>
            <a:ext cx="8388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I" dirty="0"/>
              <a:t>PEPINIERE DES DEUX PLATEAUX</a:t>
            </a:r>
          </a:p>
          <a:p>
            <a:pPr algn="ctr"/>
            <a:r>
              <a:rPr lang="fr-CI" dirty="0"/>
              <a:t>MOBILE ET AUTOMATE REALISE PAR LA CLASSE DE CM2 C</a:t>
            </a:r>
          </a:p>
          <a:p>
            <a:pPr algn="ctr"/>
            <a:r>
              <a:rPr lang="fr-CI" dirty="0"/>
              <a:t>MAITRESSE KOUADIO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24312"/>
      </p:ext>
    </p:extLst>
  </p:cSld>
  <p:clrMapOvr>
    <a:masterClrMapping/>
  </p:clrMapOvr>
  <p:transition spd="slow" advTm="151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/>
              <a:t>RESULTAT   </a:t>
            </a:r>
            <a:r>
              <a:rPr lang="fr-CI" dirty="0"/>
              <a:t>FINAL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538736" cy="1540768"/>
          </a:xfrm>
        </p:spPr>
        <p:txBody>
          <a:bodyPr/>
          <a:lstStyle/>
          <a:p>
            <a:r>
              <a:rPr lang="fr-CI" dirty="0"/>
              <a:t>EMOTION’S CITY</a:t>
            </a:r>
            <a:endParaRPr lang="fr-FR" dirty="0"/>
          </a:p>
        </p:txBody>
      </p:sp>
      <p:pic>
        <p:nvPicPr>
          <p:cNvPr id="3074" name="Picture 2" descr="C:\Users\SAPHIRE\Desktop\Nouveau dossier\2\IMG_20180518_0939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18623"/>
          <a:stretch/>
        </p:blipFill>
        <p:spPr bwMode="auto">
          <a:xfrm>
            <a:off x="4788024" y="1412776"/>
            <a:ext cx="4156363" cy="49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PHIRE\Desktop\Nouveau dossier\2\IMG_20180518_0941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18369" r="22187"/>
          <a:stretch/>
        </p:blipFill>
        <p:spPr bwMode="auto">
          <a:xfrm>
            <a:off x="323528" y="2708920"/>
            <a:ext cx="43919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1"/>
    </mc:Choice>
    <mc:Fallback xmlns="">
      <p:transition spd="slow" advTm="23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MATERIEL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fr-CI" dirty="0"/>
              <a:t>Cubes </a:t>
            </a:r>
          </a:p>
          <a:p>
            <a:r>
              <a:rPr lang="fr-CI" dirty="0"/>
              <a:t>Peinture : rouge, jaune, vert, bleu</a:t>
            </a:r>
          </a:p>
          <a:p>
            <a:r>
              <a:rPr lang="fr-CI" dirty="0"/>
              <a:t>Pinceaux</a:t>
            </a:r>
          </a:p>
          <a:p>
            <a:r>
              <a:rPr lang="fr-CI" dirty="0"/>
              <a:t>Polystyrène</a:t>
            </a:r>
          </a:p>
          <a:p>
            <a:r>
              <a:rPr lang="fr-CI" dirty="0"/>
              <a:t>Carton</a:t>
            </a:r>
          </a:p>
          <a:p>
            <a:r>
              <a:rPr lang="fr-CI" dirty="0"/>
              <a:t>Cure-dents</a:t>
            </a:r>
            <a:endParaRPr lang="fr-FR" dirty="0"/>
          </a:p>
        </p:txBody>
      </p:sp>
      <p:pic>
        <p:nvPicPr>
          <p:cNvPr id="1026" name="Picture 2" descr="C:\Users\SAPHIRE\Desktop\Nouveau dossier\2\IMG_20180518_121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04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6"/>
    </mc:Choice>
    <mc:Fallback xmlns="">
      <p:transition spd="slow" advTm="17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ETAPE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fr-CI" sz="5400" dirty="0"/>
              <a:t> Peinture des cubes</a:t>
            </a:r>
          </a:p>
          <a:p>
            <a:endParaRPr lang="fr-FR" sz="5400" dirty="0"/>
          </a:p>
        </p:txBody>
      </p:sp>
      <p:pic>
        <p:nvPicPr>
          <p:cNvPr id="2050" name="Picture 2" descr="C:\Users\SAPHIRE\Desktop\Nouveau dossier\2\IMG_20180508_112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3"/>
    </mc:Choice>
    <mc:Fallback xmlns="">
      <p:transition spd="slow" advTm="16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ETAPE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fr-CI" sz="5400" dirty="0"/>
              <a:t>Séchage des cubes</a:t>
            </a:r>
            <a:endParaRPr lang="fr-FR" sz="5400" dirty="0"/>
          </a:p>
        </p:txBody>
      </p:sp>
      <p:pic>
        <p:nvPicPr>
          <p:cNvPr id="1026" name="Picture 2" descr="C:\Users\SAPHIRE\Desktop\Nouveau dossier\2\IMG_20180508_112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32" y="1340768"/>
            <a:ext cx="434448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4"/>
    </mc:Choice>
    <mc:Fallback xmlns="">
      <p:transition spd="slow" advTm="39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ETAPE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/>
          </a:bodyPr>
          <a:lstStyle/>
          <a:p>
            <a:r>
              <a:rPr lang="fr-CI" sz="6000" dirty="0"/>
              <a:t>Peinture du carton</a:t>
            </a:r>
            <a:endParaRPr lang="fr-FR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11" y="1628800"/>
            <a:ext cx="4377269" cy="40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6"/>
    </mc:Choice>
    <mc:Fallback xmlns="">
      <p:transition spd="slow" advTm="18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ETAPE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114800" cy="4569371"/>
          </a:xfrm>
        </p:spPr>
        <p:txBody>
          <a:bodyPr>
            <a:normAutofit/>
          </a:bodyPr>
          <a:lstStyle/>
          <a:p>
            <a:endParaRPr lang="fr-CI" sz="4800" dirty="0"/>
          </a:p>
          <a:p>
            <a:r>
              <a:rPr lang="fr-CI" sz="4800" dirty="0"/>
              <a:t>Confection des bonhommes</a:t>
            </a:r>
            <a:endParaRPr lang="fr-FR" sz="4800" dirty="0"/>
          </a:p>
        </p:txBody>
      </p:sp>
      <p:pic>
        <p:nvPicPr>
          <p:cNvPr id="1026" name="Picture 2" descr="C:\Users\SAPHIRE\Desktop\Nouveau dossier\2\IMG_20180517_152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2436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2"/>
    </mc:Choice>
    <mc:Fallback xmlns="">
      <p:transition spd="slow" advTm="21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070992"/>
          </a:xfrm>
        </p:spPr>
        <p:txBody>
          <a:bodyPr/>
          <a:lstStyle/>
          <a:p>
            <a:r>
              <a:rPr lang="fr-CI" dirty="0"/>
              <a:t>ETAPE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3419872" cy="4641379"/>
          </a:xfrm>
        </p:spPr>
        <p:txBody>
          <a:bodyPr/>
          <a:lstStyle/>
          <a:p>
            <a:r>
              <a:rPr lang="fr-CI" dirty="0"/>
              <a:t>Installation des bonhommes </a:t>
            </a:r>
            <a:endParaRPr lang="fr-FR" dirty="0"/>
          </a:p>
        </p:txBody>
      </p:sp>
      <p:pic>
        <p:nvPicPr>
          <p:cNvPr id="1026" name="Picture 2" descr="C:\Users\SAPHIRE\Desktop\Nouveau dossier\2\IMG_20180517_155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0"/>
    </mc:Choice>
    <mc:Fallback xmlns="">
      <p:transition spd="slow" advTm="21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084982"/>
          </a:xfrm>
        </p:spPr>
        <p:txBody>
          <a:bodyPr/>
          <a:lstStyle/>
          <a:p>
            <a:r>
              <a:rPr lang="fr-CI" dirty="0"/>
              <a:t>ETAPE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3538736" cy="4497363"/>
          </a:xfrm>
        </p:spPr>
        <p:txBody>
          <a:bodyPr/>
          <a:lstStyle/>
          <a:p>
            <a:r>
              <a:rPr lang="fr-CI" dirty="0"/>
              <a:t>Installation des maisonnettes</a:t>
            </a:r>
            <a:endParaRPr lang="fr-FR" dirty="0"/>
          </a:p>
        </p:txBody>
      </p:sp>
      <p:pic>
        <p:nvPicPr>
          <p:cNvPr id="1026" name="Picture 2" descr="C:\Users\SAPHIRE\Desktop\Nouveau dossier\2\IMG_20180517_152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509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8"/>
    </mc:Choice>
    <mc:Fallback xmlns="">
      <p:transition spd="slow" advTm="2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ETAPE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186808" cy="1468760"/>
          </a:xfrm>
        </p:spPr>
        <p:txBody>
          <a:bodyPr/>
          <a:lstStyle/>
          <a:p>
            <a:r>
              <a:rPr lang="fr-CI" dirty="0"/>
              <a:t>Installation de lampadaires</a:t>
            </a:r>
            <a:endParaRPr lang="fr-FR" dirty="0"/>
          </a:p>
        </p:txBody>
      </p:sp>
      <p:pic>
        <p:nvPicPr>
          <p:cNvPr id="2050" name="Picture 2" descr="C:\Users\SAPHIRE\Desktop\Nouveau dossier\2\IMG_20180517_155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61" y="1484784"/>
            <a:ext cx="39618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PHIRE\Desktop\Nouveau dossier\2\IMG_20180517_1548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8"/>
          <a:stretch/>
        </p:blipFill>
        <p:spPr bwMode="auto">
          <a:xfrm>
            <a:off x="467544" y="2715449"/>
            <a:ext cx="3888432" cy="39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"/>
    </mc:Choice>
    <mc:Fallback xmlns="">
      <p:transition spd="slow" advTm="21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209</TotalTime>
  <Words>77</Words>
  <Application>Microsoft Office PowerPoint</Application>
  <PresentationFormat>Affichage à l'écran (4:3)</PresentationFormat>
  <Paragraphs>31</Paragraphs>
  <Slides>10</Slides>
  <Notes>2</Notes>
  <HiddenSlides>0</HiddenSlides>
  <MMClips>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Georgia</vt:lpstr>
      <vt:lpstr>Wingdings</vt:lpstr>
      <vt:lpstr>Wingdings 2</vt:lpstr>
      <vt:lpstr>Civil</vt:lpstr>
      <vt:lpstr>EMOTION’S  CITY</vt:lpstr>
      <vt:lpstr>MATERIEL</vt:lpstr>
      <vt:lpstr>ETAPE 1</vt:lpstr>
      <vt:lpstr>ETAPE 2</vt:lpstr>
      <vt:lpstr>ETAPE 3</vt:lpstr>
      <vt:lpstr>ETAPE 4</vt:lpstr>
      <vt:lpstr>ETAPE 5</vt:lpstr>
      <vt:lpstr>ETAPE 6</vt:lpstr>
      <vt:lpstr>ETAPE 7</vt:lpstr>
      <vt:lpstr>RESULTAT  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EMOTION’S  CITY</dc:title>
  <dc:creator>SAPHIRE</dc:creator>
  <cp:lastModifiedBy>MARIAME</cp:lastModifiedBy>
  <cp:revision>39</cp:revision>
  <dcterms:created xsi:type="dcterms:W3CDTF">2018-05-20T21:06:38Z</dcterms:created>
  <dcterms:modified xsi:type="dcterms:W3CDTF">2018-05-22T11:23:40Z</dcterms:modified>
</cp:coreProperties>
</file>