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A1170-9BB2-4EAC-ABBE-548F949E8A03}" type="datetimeFigureOut">
              <a:rPr lang="fr-FR" smtClean="0"/>
              <a:t>21/05/2018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B5135-6D14-413F-9DEE-3BB9748BC5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38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B5135-6D14-413F-9DEE-3BB9748BC5A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423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EBDD-881F-4DCA-A5FB-5E25B79049CA}" type="datetimeFigureOut">
              <a:rPr lang="fr-FR" smtClean="0"/>
              <a:t>21/05/2018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EF12-9CA2-4671-AF57-342AD30C29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98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EBDD-881F-4DCA-A5FB-5E25B79049CA}" type="datetimeFigureOut">
              <a:rPr lang="fr-FR" smtClean="0"/>
              <a:t>21/05/2018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EF12-9CA2-4671-AF57-342AD30C29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155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EBDD-881F-4DCA-A5FB-5E25B79049CA}" type="datetimeFigureOut">
              <a:rPr lang="fr-FR" smtClean="0"/>
              <a:t>21/05/2018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EF12-9CA2-4671-AF57-342AD30C29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56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EBDD-881F-4DCA-A5FB-5E25B79049CA}" type="datetimeFigureOut">
              <a:rPr lang="fr-FR" smtClean="0"/>
              <a:t>21/05/2018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EF12-9CA2-4671-AF57-342AD30C29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22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EBDD-881F-4DCA-A5FB-5E25B79049CA}" type="datetimeFigureOut">
              <a:rPr lang="fr-FR" smtClean="0"/>
              <a:t>21/05/2018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EF12-9CA2-4671-AF57-342AD30C29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269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EBDD-881F-4DCA-A5FB-5E25B79049CA}" type="datetimeFigureOut">
              <a:rPr lang="fr-FR" smtClean="0"/>
              <a:t>21/05/2018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EF12-9CA2-4671-AF57-342AD30C29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60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EBDD-881F-4DCA-A5FB-5E25B79049CA}" type="datetimeFigureOut">
              <a:rPr lang="fr-FR" smtClean="0"/>
              <a:t>21/05/2018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EF12-9CA2-4671-AF57-342AD30C29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13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EBDD-881F-4DCA-A5FB-5E25B79049CA}" type="datetimeFigureOut">
              <a:rPr lang="fr-FR" smtClean="0"/>
              <a:t>21/05/2018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EF12-9CA2-4671-AF57-342AD30C29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884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EBDD-881F-4DCA-A5FB-5E25B79049CA}" type="datetimeFigureOut">
              <a:rPr lang="fr-FR" smtClean="0"/>
              <a:t>21/05/2018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EF12-9CA2-4671-AF57-342AD30C29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04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EBDD-881F-4DCA-A5FB-5E25B79049CA}" type="datetimeFigureOut">
              <a:rPr lang="fr-FR" smtClean="0"/>
              <a:t>21/05/2018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EF12-9CA2-4671-AF57-342AD30C29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775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EBDD-881F-4DCA-A5FB-5E25B79049CA}" type="datetimeFigureOut">
              <a:rPr lang="fr-FR" smtClean="0"/>
              <a:t>21/05/2018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EF12-9CA2-4671-AF57-342AD30C29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73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FEBDD-881F-4DCA-A5FB-5E25B79049CA}" type="datetimeFigureOut">
              <a:rPr lang="fr-FR" smtClean="0"/>
              <a:t>21/05/2018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6EF12-9CA2-4671-AF57-342AD30C29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23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470025"/>
          </a:xfrm>
        </p:spPr>
        <p:txBody>
          <a:bodyPr/>
          <a:lstStyle/>
          <a:p>
            <a:r>
              <a:rPr lang="fr-CI" b="1" dirty="0"/>
              <a:t>LE GROS  CHAT NOIR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608" y="3789040"/>
            <a:ext cx="6400800" cy="936104"/>
          </a:xfrm>
        </p:spPr>
        <p:txBody>
          <a:bodyPr>
            <a:normAutofit/>
          </a:bodyPr>
          <a:lstStyle/>
          <a:p>
            <a:r>
              <a:rPr lang="fr-CI" sz="5400" b="1" dirty="0">
                <a:solidFill>
                  <a:schemeClr val="tx1"/>
                </a:solidFill>
              </a:rPr>
              <a:t>FICHE TECHNIQUE</a:t>
            </a:r>
            <a:endParaRPr lang="fr-FR" sz="5400" b="1" dirty="0">
              <a:solidFill>
                <a:schemeClr val="tx1"/>
              </a:solidFill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9552" y="260648"/>
            <a:ext cx="8388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I" dirty="0"/>
              <a:t>PEPINIERE DES DEUX PLATEAUX</a:t>
            </a:r>
          </a:p>
          <a:p>
            <a:pPr algn="ctr"/>
            <a:r>
              <a:rPr lang="fr-CI" dirty="0"/>
              <a:t>MOBILE ET AUTOMATE REALISE PAR LA CLASSE DE CM2 C</a:t>
            </a:r>
          </a:p>
          <a:p>
            <a:pPr algn="ctr"/>
            <a:r>
              <a:rPr lang="fr-CI" dirty="0"/>
              <a:t>MAITRESSE KOUADIO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3612269"/>
      </p:ext>
    </p:extLst>
  </p:cSld>
  <p:clrMapOvr>
    <a:masterClrMapping/>
  </p:clrMapOvr>
  <p:transition spd="slow" advTm="4970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I" dirty="0"/>
              <a:t> MATERIEL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65104"/>
          </a:xfrm>
        </p:spPr>
        <p:txBody>
          <a:bodyPr>
            <a:normAutofit lnSpcReduction="10000"/>
          </a:bodyPr>
          <a:lstStyle/>
          <a:p>
            <a:r>
              <a:rPr lang="fr-CI" dirty="0"/>
              <a:t>Papier aluminium</a:t>
            </a:r>
          </a:p>
          <a:p>
            <a:r>
              <a:rPr lang="fr-CI" dirty="0"/>
              <a:t>Pinceaux</a:t>
            </a:r>
          </a:p>
          <a:p>
            <a:r>
              <a:rPr lang="fr-CI" dirty="0"/>
              <a:t>Peinture noire</a:t>
            </a:r>
          </a:p>
          <a:p>
            <a:r>
              <a:rPr lang="fr-CI" dirty="0"/>
              <a:t>Journaux</a:t>
            </a:r>
          </a:p>
          <a:p>
            <a:r>
              <a:rPr lang="fr-CI" dirty="0"/>
              <a:t>Colle à bois</a:t>
            </a:r>
          </a:p>
          <a:p>
            <a:r>
              <a:rPr lang="fr-CI" dirty="0"/>
              <a:t>Rouleaux dur de papier hygiénique</a:t>
            </a:r>
          </a:p>
          <a:p>
            <a:r>
              <a:rPr lang="fr-CI" dirty="0"/>
              <a:t>Planche</a:t>
            </a:r>
            <a:endParaRPr lang="fr-FR" dirty="0"/>
          </a:p>
        </p:txBody>
      </p:sp>
      <p:pic>
        <p:nvPicPr>
          <p:cNvPr id="1026" name="Picture 2" descr="C:\Users\SAPHIRE\Desktop\Nouveau dossier\IMG_20180518_1158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44824"/>
            <a:ext cx="4536504" cy="395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7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99">
        <p:split orient="vert"/>
      </p:transition>
    </mc:Choice>
    <mc:Fallback xmlns="">
      <p:transition spd="slow" advTm="69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I" dirty="0"/>
              <a:t>ETAPES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/>
          </a:bodyPr>
          <a:lstStyle/>
          <a:p>
            <a:r>
              <a:rPr lang="fr-CI" dirty="0"/>
              <a:t>Après représentation du chat et découpage sur   du papier carton, il a été  rembourré avec les journaux puis enveloppé avec du papier </a:t>
            </a:r>
            <a:r>
              <a:rPr lang="fr-CI" dirty="0" err="1"/>
              <a:t>alluminium</a:t>
            </a:r>
            <a:r>
              <a:rPr lang="fr-CI" dirty="0"/>
              <a:t>.</a:t>
            </a:r>
          </a:p>
          <a:p>
            <a:r>
              <a:rPr lang="fr-CI" dirty="0"/>
              <a:t>Ensuite la séance de peinture a été faite.</a:t>
            </a:r>
            <a:endParaRPr lang="fr-FR" dirty="0"/>
          </a:p>
        </p:txBody>
      </p:sp>
      <p:pic>
        <p:nvPicPr>
          <p:cNvPr id="2050" name="Picture 2" descr="C:\Users\SAPHIRE\Desktop\Nouveau dossier\IMG_20180517_1524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75865"/>
            <a:ext cx="38884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3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884">
        <p:split orient="vert"/>
      </p:transition>
    </mc:Choice>
    <mc:Fallback xmlns="">
      <p:transition spd="slow" advTm="1788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I" dirty="0"/>
              <a:t>FINITION DU CHAT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2962672" cy="4421088"/>
          </a:xfrm>
        </p:spPr>
        <p:txBody>
          <a:bodyPr/>
          <a:lstStyle/>
          <a:p>
            <a:r>
              <a:rPr lang="fr-CI" dirty="0"/>
              <a:t>Deux jours après avoir laissé sécher, voici le résultat: le chat.</a:t>
            </a:r>
            <a:endParaRPr lang="fr-FR" dirty="0"/>
          </a:p>
        </p:txBody>
      </p:sp>
      <p:pic>
        <p:nvPicPr>
          <p:cNvPr id="3074" name="Picture 2" descr="C:\Users\SAPHIRE\Desktop\Nouveau dossier\IMG_20180518_1116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44824"/>
            <a:ext cx="5181866" cy="38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0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835">
        <p:split orient="vert"/>
      </p:transition>
    </mc:Choice>
    <mc:Fallback xmlns="">
      <p:transition spd="slow" advTm="983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92</Words>
  <Application>Microsoft Office PowerPoint</Application>
  <PresentationFormat>Affichage à l'écran (4:3)</PresentationFormat>
  <Paragraphs>19</Paragraphs>
  <Slides>4</Slides>
  <Notes>1</Notes>
  <HiddenSlides>0</HiddenSlides>
  <MMClips>4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Arial</vt:lpstr>
      <vt:lpstr>Calibri</vt:lpstr>
      <vt:lpstr>Thème Office</vt:lpstr>
      <vt:lpstr>LE GROS  CHAT NOIR</vt:lpstr>
      <vt:lpstr> MATERIEL</vt:lpstr>
      <vt:lpstr>ETAPES</vt:lpstr>
      <vt:lpstr>FINITION DU CHAT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GROS  GROS CHAT NOIR</dc:title>
  <dc:creator>SAPHIRE</dc:creator>
  <cp:lastModifiedBy>MARIAME</cp:lastModifiedBy>
  <cp:revision>13</cp:revision>
  <dcterms:created xsi:type="dcterms:W3CDTF">2018-05-20T18:11:20Z</dcterms:created>
  <dcterms:modified xsi:type="dcterms:W3CDTF">2018-05-22T11:27:10Z</dcterms:modified>
</cp:coreProperties>
</file>