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72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06E-63EC-44CA-A534-68AD04148FE7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7D0-E843-4D10-8421-EFA9D0C5273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06E-63EC-44CA-A534-68AD04148FE7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7D0-E843-4D10-8421-EFA9D0C527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06E-63EC-44CA-A534-68AD04148FE7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7D0-E843-4D10-8421-EFA9D0C527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06E-63EC-44CA-A534-68AD04148FE7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7D0-E843-4D10-8421-EFA9D0C527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06E-63EC-44CA-A534-68AD04148FE7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EDE47D0-E843-4D10-8421-EFA9D0C52733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06E-63EC-44CA-A534-68AD04148FE7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7D0-E843-4D10-8421-EFA9D0C527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06E-63EC-44CA-A534-68AD04148FE7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7D0-E843-4D10-8421-EFA9D0C527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06E-63EC-44CA-A534-68AD04148FE7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7D0-E843-4D10-8421-EFA9D0C527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06E-63EC-44CA-A534-68AD04148FE7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7D0-E843-4D10-8421-EFA9D0C527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06E-63EC-44CA-A534-68AD04148FE7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7D0-E843-4D10-8421-EFA9D0C527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06E-63EC-44CA-A534-68AD04148FE7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7D0-E843-4D10-8421-EFA9D0C527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D7306E-63EC-44CA-A534-68AD04148FE7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DE47D0-E843-4D10-8421-EFA9D0C52733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229600" cy="1128706"/>
          </a:xfrm>
        </p:spPr>
        <p:txBody>
          <a:bodyPr>
            <a:noAutofit/>
          </a:bodyPr>
          <a:lstStyle/>
          <a:p>
            <a:r>
              <a:rPr lang="fr-FR" sz="3600" dirty="0" smtClean="0"/>
              <a:t>Les </a:t>
            </a:r>
            <a:r>
              <a:rPr lang="fr-FR" sz="3600" dirty="0" err="1" smtClean="0"/>
              <a:t>etapes</a:t>
            </a:r>
            <a:r>
              <a:rPr lang="fr-FR" sz="3600" dirty="0" smtClean="0"/>
              <a:t> de la </a:t>
            </a:r>
            <a:r>
              <a:rPr lang="fr-FR" sz="3600" dirty="0" err="1" smtClean="0"/>
              <a:t>realisation</a:t>
            </a:r>
            <a:r>
              <a:rPr lang="fr-FR" sz="3600" dirty="0" smtClean="0"/>
              <a:t> du culbuto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5929330"/>
            <a:ext cx="6400800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JULES VERNE MSA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46596"/>
            <a:ext cx="7215206" cy="448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643578"/>
            <a:ext cx="8229600" cy="85724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RECHERCHE DE L’EQUILIBRE</a:t>
            </a:r>
            <a:endParaRPr lang="fr-FR" dirty="0"/>
          </a:p>
        </p:txBody>
      </p:sp>
      <p:pic>
        <p:nvPicPr>
          <p:cNvPr id="4" name="Espace réservé du contenu 3" descr="C:\Users\KONATE\AppData\Local\Microsoft\Windows\Temporary Internet Files\Content.Word\DSCN27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C:\Users\KONATE\AppData\Local\Microsoft\Windows\Temporary Internet Files\Content.Word\DSCN27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:\Users\KONATE\AppData\Local\Microsoft\Windows\Temporary Internet Files\Content.Word\DSCN27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6072206"/>
            <a:ext cx="8229600" cy="785794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LA FIXATION DU BONHOMME</a:t>
            </a:r>
            <a:endParaRPr lang="fr-FR" sz="3600" dirty="0"/>
          </a:p>
        </p:txBody>
      </p:sp>
      <p:pic>
        <p:nvPicPr>
          <p:cNvPr id="4" name="Espace réservé du contenu 3" descr="C:\Users\KONATE\AppData\Local\Microsoft\Windows\Temporary Internet Files\Content.Word\DSCN27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6072206"/>
            <a:ext cx="8229600" cy="785794"/>
          </a:xfrm>
        </p:spPr>
        <p:txBody>
          <a:bodyPr>
            <a:noAutofit/>
          </a:bodyPr>
          <a:lstStyle/>
          <a:p>
            <a:r>
              <a:rPr lang="fr-FR" sz="3200" dirty="0" smtClean="0"/>
              <a:t>L’AJOUT DU PLÂTRE POUR EQUILIBRER LE BONHOMME</a:t>
            </a:r>
            <a:endParaRPr lang="fr-FR" sz="3200" dirty="0"/>
          </a:p>
        </p:txBody>
      </p:sp>
      <p:pic>
        <p:nvPicPr>
          <p:cNvPr id="4" name="Espace réservé du contenu 3" descr="C:\Users\KONATE\AppData\Local\Microsoft\Windows\Temporary Internet Files\Content.Word\DSCN27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dirty="0" smtClean="0"/>
              <a:t>LA DECORATION DE NOTRE CULBUTO</a:t>
            </a:r>
            <a:endParaRPr lang="fr-FR" sz="3200" dirty="0"/>
          </a:p>
        </p:txBody>
      </p:sp>
      <p:pic>
        <p:nvPicPr>
          <p:cNvPr id="4" name="Espace réservé du contenu 3" descr="C:\Users\KONATE\AppData\Local\Microsoft\Windows\Temporary Internet Files\Content.Word\DSCN27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</TotalTime>
  <Words>30</Words>
  <Application>Microsoft Office PowerPoint</Application>
  <PresentationFormat>Affichage à l'écran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Apex</vt:lpstr>
      <vt:lpstr>Les etapes de la realisation du culbuto</vt:lpstr>
      <vt:lpstr>LA RECHERCHE DE L’EQUILIBRE</vt:lpstr>
      <vt:lpstr>Diapositive 3</vt:lpstr>
      <vt:lpstr>Diapositive 4</vt:lpstr>
      <vt:lpstr>LA FIXATION DU BONHOMME</vt:lpstr>
      <vt:lpstr>L’AJOUT DU PLÂTRE POUR EQUILIBRER LE BONHOMME</vt:lpstr>
      <vt:lpstr>LA DECORATION DE NOTRE CULBUTO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etapes de la realisation du culbuto</dc:title>
  <dc:creator>KONATE</dc:creator>
  <cp:lastModifiedBy>KONATE</cp:lastModifiedBy>
  <cp:revision>4</cp:revision>
  <dcterms:created xsi:type="dcterms:W3CDTF">2018-07-05T13:17:50Z</dcterms:created>
  <dcterms:modified xsi:type="dcterms:W3CDTF">2018-07-05T13:53:27Z</dcterms:modified>
</cp:coreProperties>
</file>