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04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74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90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01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36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4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0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53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4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285F-32C1-4E98-8413-EDFECD660569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3036-346C-4434-8EA5-BA274723B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6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I" sz="2400" dirty="0" smtClean="0"/>
              <a:t>PEPINIERE DES II PLATEAUX</a:t>
            </a:r>
            <a:br>
              <a:rPr lang="fr-CI" sz="2400" dirty="0" smtClean="0"/>
            </a:br>
            <a:r>
              <a:rPr lang="fr-CI" sz="2400" dirty="0" smtClean="0"/>
              <a:t>CLASSE DE CE1 C</a:t>
            </a:r>
            <a:br>
              <a:rPr lang="fr-CI" sz="2400" dirty="0" smtClean="0"/>
            </a:br>
            <a:r>
              <a:rPr lang="fr-CI" sz="2400" dirty="0" smtClean="0"/>
              <a:t>Maitresse GRAH MICHELE</a:t>
            </a:r>
            <a:br>
              <a:rPr lang="fr-CI" sz="2400" dirty="0" smtClean="0"/>
            </a:br>
            <a:r>
              <a:rPr lang="fr-CI" sz="2400" b="1" dirty="0" smtClean="0"/>
              <a:t>MOBILE COMME CALDER</a:t>
            </a:r>
            <a:endParaRPr lang="fr-FR" sz="2400" dirty="0"/>
          </a:p>
        </p:txBody>
      </p:sp>
      <p:pic>
        <p:nvPicPr>
          <p:cNvPr id="1026" name="Picture 2" descr="C:\Users\PEPINI~1\AppData\Local\Tem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592288" cy="35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4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4"/>
    </mc:Choice>
    <mc:Fallback>
      <p:transition spd="slow" advTm="33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332656"/>
            <a:ext cx="7200800" cy="5159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CI" dirty="0" smtClean="0"/>
              <a:t>-</a:t>
            </a:r>
            <a:r>
              <a:rPr lang="fr-CI" sz="2400" dirty="0" smtClean="0">
                <a:solidFill>
                  <a:srgbClr val="002060"/>
                </a:solidFill>
              </a:rPr>
              <a:t>Une boîte de conserve pleine d’argile(peinte en rouge).</a:t>
            </a:r>
          </a:p>
          <a:p>
            <a:pPr>
              <a:lnSpc>
                <a:spcPct val="200000"/>
              </a:lnSpc>
            </a:pPr>
            <a:r>
              <a:rPr lang="fr-CI" sz="2400" dirty="0" smtClean="0">
                <a:solidFill>
                  <a:srgbClr val="002060"/>
                </a:solidFill>
              </a:rPr>
              <a:t>-30cm de fil de fer(on introduit une partie dans l’argile et le second bout extérieur est un peu recourbé).</a:t>
            </a:r>
          </a:p>
          <a:p>
            <a:pPr>
              <a:lnSpc>
                <a:spcPct val="200000"/>
              </a:lnSpc>
            </a:pPr>
            <a:r>
              <a:rPr lang="fr-CI" sz="2400" dirty="0" smtClean="0">
                <a:solidFill>
                  <a:srgbClr val="002060"/>
                </a:solidFill>
              </a:rPr>
              <a:t>-Deux figurines identiques et des perles.</a:t>
            </a:r>
          </a:p>
          <a:p>
            <a:pPr>
              <a:lnSpc>
                <a:spcPct val="200000"/>
              </a:lnSpc>
            </a:pPr>
            <a:r>
              <a:rPr lang="fr-CI" sz="2400" dirty="0" smtClean="0">
                <a:solidFill>
                  <a:srgbClr val="002060"/>
                </a:solidFill>
              </a:rPr>
              <a:t>-Deux baguettes(15cm et 27cm).</a:t>
            </a:r>
          </a:p>
          <a:p>
            <a:pPr>
              <a:lnSpc>
                <a:spcPct val="200000"/>
              </a:lnSpc>
            </a:pPr>
            <a:r>
              <a:rPr lang="fr-CI" sz="2400" dirty="0" smtClean="0">
                <a:solidFill>
                  <a:srgbClr val="002060"/>
                </a:solidFill>
              </a:rPr>
              <a:t>-De la laine pour enfiler les perles (nouer les fils aux extrémités de de la baguette).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6"/>
    </mc:Choice>
    <mc:Fallback>
      <p:transition spd="slow" advTm="35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5" b="22290"/>
          <a:stretch/>
        </p:blipFill>
        <p:spPr>
          <a:xfrm>
            <a:off x="344062" y="692696"/>
            <a:ext cx="4257471" cy="309634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17520"/>
          <a:stretch/>
        </p:blipFill>
        <p:spPr>
          <a:xfrm>
            <a:off x="4622881" y="692696"/>
            <a:ext cx="4243994" cy="3096344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21502" r="4864"/>
          <a:stretch/>
        </p:blipFill>
        <p:spPr>
          <a:xfrm>
            <a:off x="344062" y="3818166"/>
            <a:ext cx="4257471" cy="27876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41" y="3832944"/>
            <a:ext cx="4218939" cy="27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2"/>
    </mc:Choice>
    <mc:Fallback>
      <p:transition spd="slow" advTm="29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La catapulte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1628800"/>
            <a:ext cx="720080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I" dirty="0" smtClean="0"/>
              <a:t>-</a:t>
            </a:r>
            <a:r>
              <a:rPr lang="fr-CI" sz="2400" dirty="0" smtClean="0"/>
              <a:t>Une pince en bois.</a:t>
            </a:r>
          </a:p>
          <a:p>
            <a:pPr>
              <a:lnSpc>
                <a:spcPct val="150000"/>
              </a:lnSpc>
            </a:pPr>
            <a:r>
              <a:rPr lang="fr-CI" sz="2400" dirty="0" smtClean="0"/>
              <a:t>-Le bouchon (en caoutchouc) d’une bouteille en plastique.</a:t>
            </a:r>
          </a:p>
          <a:p>
            <a:pPr>
              <a:lnSpc>
                <a:spcPct val="150000"/>
              </a:lnSpc>
            </a:pPr>
            <a:r>
              <a:rPr lang="fr-CI" sz="2400" dirty="0" smtClean="0"/>
              <a:t>-Un contre-plaqué(15cm sur 20cm) peint en noir.</a:t>
            </a:r>
          </a:p>
          <a:p>
            <a:pPr>
              <a:lnSpc>
                <a:spcPct val="150000"/>
              </a:lnSpc>
            </a:pPr>
            <a:r>
              <a:rPr lang="fr-CI" sz="2400" dirty="0" smtClean="0"/>
              <a:t>-Deux abaisse-langue en bois peints en bleu.</a:t>
            </a:r>
          </a:p>
          <a:p>
            <a:pPr>
              <a:lnSpc>
                <a:spcPct val="150000"/>
              </a:lnSpc>
            </a:pPr>
            <a:r>
              <a:rPr lang="fr-CI" sz="2400" dirty="0" smtClean="0"/>
              <a:t>-Deux bouchons en liège peints en rouge.</a:t>
            </a:r>
          </a:p>
          <a:p>
            <a:pPr>
              <a:lnSpc>
                <a:spcPct val="150000"/>
              </a:lnSpc>
            </a:pPr>
            <a:r>
              <a:rPr lang="fr-CI" sz="2400" dirty="0" smtClean="0"/>
              <a:t>-Un pistolet à colle.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957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1"/>
    </mc:Choice>
    <mc:Fallback>
      <p:transition spd="slow" advTm="28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Le matériel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3024336" cy="4032448"/>
          </a:xfrm>
        </p:spPr>
      </p:pic>
    </p:spTree>
    <p:extLst>
      <p:ext uri="{BB962C8B-B14F-4D97-AF65-F5344CB8AC3E}">
        <p14:creationId xmlns:p14="http://schemas.microsoft.com/office/powerpoint/2010/main" val="26147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0"/>
    </mc:Choice>
    <mc:Fallback>
      <p:transition spd="slow" advTm="30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Montage de la catapulte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7"/>
            <a:ext cx="3024336" cy="226825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8" t="34711" r="22208" b="25521"/>
          <a:stretch/>
        </p:blipFill>
        <p:spPr>
          <a:xfrm>
            <a:off x="4499992" y="1412777"/>
            <a:ext cx="3433928" cy="22322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22626" r="4802" b="18923"/>
          <a:stretch/>
        </p:blipFill>
        <p:spPr>
          <a:xfrm>
            <a:off x="1907704" y="3727160"/>
            <a:ext cx="5040560" cy="27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2"/>
    </mc:Choice>
    <mc:Fallback>
      <p:transition spd="slow" advTm="32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La catapulte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1" y="1412776"/>
            <a:ext cx="6284516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08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8"/>
    </mc:Choice>
    <mc:Fallback>
      <p:transition spd="slow" advTm="313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130</Words>
  <Application>Microsoft Office PowerPoint</Application>
  <PresentationFormat>Affichage à l'écran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PEPINIERE DES II PLATEAUX CLASSE DE CE1 C Maitresse GRAH MICHELE MOBILE COMME CALDER</vt:lpstr>
      <vt:lpstr>Présentation PowerPoint</vt:lpstr>
      <vt:lpstr>Présentation PowerPoint</vt:lpstr>
      <vt:lpstr>La catapulte </vt:lpstr>
      <vt:lpstr>Le matériel</vt:lpstr>
      <vt:lpstr>Montage de la catapulte</vt:lpstr>
      <vt:lpstr>La catapulte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PEPINIERE DES II PLATEAUX CLASSE DE CE1 C Maitresse GRAH MICHELE MOBILE COMME CALDER</dc:title>
  <dc:creator>PEPINIERE</dc:creator>
  <cp:lastModifiedBy>PEPINIERE</cp:lastModifiedBy>
  <cp:revision>10</cp:revision>
  <dcterms:created xsi:type="dcterms:W3CDTF">2018-05-18T12:25:08Z</dcterms:created>
  <dcterms:modified xsi:type="dcterms:W3CDTF">2018-05-18T14:14:56Z</dcterms:modified>
</cp:coreProperties>
</file>