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4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6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5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0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60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27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33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9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2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0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6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82D0-1E33-43BC-BD20-9683C6224EAE}" type="datetimeFigureOut">
              <a:rPr lang="fr-FR" smtClean="0"/>
              <a:t>18/05/2018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DB98-0B2C-4CDD-AFD0-026D3EC6EE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38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fr-CI" sz="2800" dirty="0" smtClean="0"/>
              <a:t/>
            </a:r>
            <a:br>
              <a:rPr lang="fr-CI" sz="2800" dirty="0" smtClean="0"/>
            </a:br>
            <a:r>
              <a:rPr lang="fr-CI" sz="2800" dirty="0" smtClean="0"/>
              <a:t>La pépinière des Deux Plateaux</a:t>
            </a:r>
            <a:br>
              <a:rPr lang="fr-CI" sz="2800" dirty="0" smtClean="0"/>
            </a:br>
            <a:r>
              <a:rPr lang="fr-CI" sz="2800" b="1" dirty="0" smtClean="0"/>
              <a:t>La Pirogue de KIRIKOU</a:t>
            </a:r>
            <a:br>
              <a:rPr lang="fr-CI" sz="2800" b="1" dirty="0" smtClean="0"/>
            </a:br>
            <a:r>
              <a:rPr lang="fr-CI" sz="2800" b="1" dirty="0" smtClean="0"/>
              <a:t>GS A </a:t>
            </a:r>
            <a:r>
              <a:rPr lang="fr-CI" sz="2800" dirty="0" smtClean="0"/>
              <a:t>Mme DIOP</a:t>
            </a:r>
            <a:br>
              <a:rPr lang="fr-CI" sz="2800" dirty="0" smtClean="0"/>
            </a:b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2216845" cy="39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7"/>
    </mc:Choice>
    <mc:Fallback>
      <p:transition spd="slow" advTm="59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3" y="692696"/>
            <a:ext cx="3694069" cy="207791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88819"/>
            <a:ext cx="2304256" cy="32515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46195"/>
            <a:ext cx="216024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9"/>
    </mc:Choice>
    <mc:Fallback>
      <p:transition spd="slow" advTm="10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9832" y="-171400"/>
            <a:ext cx="2592288" cy="460851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9833" y="2636912"/>
            <a:ext cx="2592287" cy="4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"/>
    </mc:Choice>
    <mc:Fallback>
      <p:transition spd="slow" advTm="144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Montage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5"/>
            <a:ext cx="2952328" cy="166068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4670"/>
            <a:ext cx="2952328" cy="16606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7674" y="3150959"/>
            <a:ext cx="1640781" cy="29169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42" y="3790993"/>
            <a:ext cx="3035827" cy="17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"/>
    </mc:Choice>
    <mc:Fallback>
      <p:transition spd="slow" advTm="10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LA PIROGUE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7542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1"/>
    </mc:Choice>
    <mc:Fallback>
      <p:transition spd="slow" advTm="22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 La pépinière des Deux Plateaux La Pirogue de KIRIKOU GS A Mme DIOP </vt:lpstr>
      <vt:lpstr>Présentation PowerPoint</vt:lpstr>
      <vt:lpstr>Présentation PowerPoint</vt:lpstr>
      <vt:lpstr>Montage</vt:lpstr>
      <vt:lpstr>LA PIROGUE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pépinière des Le Bateau de KIRIKOU</dc:title>
  <dc:creator>PEPINIERE</dc:creator>
  <cp:lastModifiedBy>PEPINIERE</cp:lastModifiedBy>
  <cp:revision>5</cp:revision>
  <dcterms:created xsi:type="dcterms:W3CDTF">2018-05-18T08:28:19Z</dcterms:created>
  <dcterms:modified xsi:type="dcterms:W3CDTF">2018-05-18T09:20:07Z</dcterms:modified>
</cp:coreProperties>
</file>