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58" r:id="rId6"/>
    <p:sldId id="259" r:id="rId7"/>
    <p:sldId id="261" r:id="rId8"/>
    <p:sldId id="263" r:id="rId9"/>
    <p:sldId id="260" r:id="rId10"/>
    <p:sldId id="274" r:id="rId11"/>
    <p:sldId id="276" r:id="rId12"/>
    <p:sldId id="264" r:id="rId13"/>
    <p:sldId id="268" r:id="rId14"/>
    <p:sldId id="266" r:id="rId15"/>
    <p:sldId id="273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246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92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5596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918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679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69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9367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786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678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70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016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417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E042-23F9-4794-BB67-E1AAEB395CFD}" type="datetimeFigureOut">
              <a:rPr lang="fr-FR" smtClean="0"/>
              <a:pPr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821A-765C-4086-8193-D4C27976C7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993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 CARTER" panose="02000000000000000000" pitchFamily="2" charset="0"/>
              </a:rPr>
              <a:t>Travail sur les équilibres</a:t>
            </a:r>
            <a:br>
              <a:rPr lang="fr-FR" dirty="0" smtClean="0">
                <a:latin typeface="AR CARTER" panose="02000000000000000000" pitchFamily="2" charset="0"/>
              </a:rPr>
            </a:br>
            <a:r>
              <a:rPr lang="fr-FR" dirty="0" smtClean="0">
                <a:latin typeface="AR CARTER" panose="02000000000000000000" pitchFamily="2" charset="0"/>
              </a:rPr>
              <a:t>les automates et les mobiles</a:t>
            </a:r>
            <a:endParaRPr lang="fr-FR" dirty="0">
              <a:latin typeface="AR CARTER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Classe GSD  Mme </a:t>
            </a:r>
            <a:r>
              <a:rPr lang="fr-FR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Taty</a:t>
            </a:r>
            <a:r>
              <a:rPr lang="fr-FR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Sophie</a:t>
            </a:r>
          </a:p>
          <a:p>
            <a:r>
              <a:rPr lang="fr-FR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La Pépinière des II Plateaux</a:t>
            </a:r>
            <a:endParaRPr lang="fr-FR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PERSO\AppData\Local\Microsoft\Windows\INetCache\IE\3BV7LKUR\Modern_mobile-art_mobiles_mobiu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72" y="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208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FF"/>
                </a:solidFill>
                <a:latin typeface="AR CARTER" panose="02000000000000000000" pitchFamily="2" charset="0"/>
              </a:rPr>
              <a:t>Le mobile des attrapes rêves </a:t>
            </a:r>
            <a:endParaRPr lang="fr-FR" dirty="0">
              <a:solidFill>
                <a:srgbClr val="FF00FF"/>
              </a:solidFill>
              <a:latin typeface="AR CARTER" panose="02000000000000000000" pitchFamily="2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66864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fr-FR" sz="2400" i="1" dirty="0" smtClean="0">
                <a:latin typeface="Comic Sans MS" panose="030F0702030302020204" pitchFamily="66" charset="0"/>
              </a:rPr>
              <a:t>Le mobile, il bouge. C’est  penché d’un côté, </a:t>
            </a:r>
            <a:r>
              <a:rPr lang="fr-FR" sz="2400" i="1" dirty="0">
                <a:latin typeface="Comic Sans MS" panose="030F0702030302020204" pitchFamily="66" charset="0"/>
              </a:rPr>
              <a:t> </a:t>
            </a:r>
            <a:r>
              <a:rPr lang="fr-FR" sz="2400" i="1" dirty="0" smtClean="0">
                <a:latin typeface="Comic Sans MS" panose="030F0702030302020204" pitchFamily="66" charset="0"/>
              </a:rPr>
              <a:t>ça n’est pas équilibré. Pour équilibrer il faut mettre le poids des deux côtés,</a:t>
            </a:r>
            <a:br>
              <a:rPr lang="fr-FR" sz="2400" i="1" dirty="0" smtClean="0">
                <a:latin typeface="Comic Sans MS" panose="030F0702030302020204" pitchFamily="66" charset="0"/>
              </a:rPr>
            </a:br>
            <a:r>
              <a:rPr lang="fr-FR" sz="2400" i="1" dirty="0" smtClean="0">
                <a:latin typeface="Comic Sans MS" panose="030F0702030302020204" pitchFamily="66" charset="0"/>
              </a:rPr>
              <a:t>Où il faut rajouter un attrape rêve.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1528"/>
            <a:ext cx="3754760" cy="4083776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38162"/>
            <a:ext cx="3610744" cy="3927141"/>
          </a:xfrm>
        </p:spPr>
      </p:pic>
    </p:spTree>
    <p:extLst>
      <p:ext uri="{BB962C8B-B14F-4D97-AF65-F5344CB8AC3E}">
        <p14:creationId xmlns="" xmlns:p14="http://schemas.microsoft.com/office/powerpoint/2010/main" val="145923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Décision de créer un dragon en lien avec notre thème autour du monde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Ébauche sur papier 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i="1" dirty="0" smtClean="0">
                <a:latin typeface="Comic Sans MS" panose="030F0702030302020204" pitchFamily="66" charset="0"/>
              </a:rPr>
              <a:t>Choix de bouteilles d’eau pour faire les différentes parties du dragon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Les cacher avec du papier crépon 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Mettre des baguettes pour le faire bouger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Les relier avec des trombones pour faire bouger le dragon</a:t>
            </a:r>
            <a:endParaRPr lang="fr-FR" sz="2400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PERSO\Pictures\decembre 2017\20170110_152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" y="2420888"/>
            <a:ext cx="4632111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63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Comic Sans MS" panose="030F0702030302020204" pitchFamily="66" charset="0"/>
              </a:rPr>
              <a:t>Projet adopté 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9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Réalisation de prototypes</a:t>
            </a:r>
            <a:br>
              <a:rPr lang="fr-FR" sz="2800" dirty="0" smtClean="0">
                <a:latin typeface="Comic Sans MS" panose="030F0702030302020204" pitchFamily="66" charset="0"/>
              </a:rPr>
            </a:br>
            <a:r>
              <a:rPr lang="fr-FR" sz="2800" dirty="0" smtClean="0">
                <a:latin typeface="Comic Sans MS" panose="030F0702030302020204" pitchFamily="66" charset="0"/>
              </a:rPr>
              <a:t>les différentes étapes d’élaboration</a:t>
            </a:r>
            <a:endParaRPr lang="fr-FR" sz="28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77197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920880" cy="144016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Choix d’attaches parisiennes pour lier les parties du corps du dragon, les trombones n’ont pas permis de le faire bouger suffisamment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2976"/>
            <a:ext cx="3270151" cy="245261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608"/>
            <a:ext cx="3271435" cy="2453576"/>
          </a:xfrm>
        </p:spPr>
      </p:pic>
    </p:spTree>
    <p:extLst>
      <p:ext uri="{BB962C8B-B14F-4D97-AF65-F5344CB8AC3E}">
        <p14:creationId xmlns="" xmlns:p14="http://schemas.microsoft.com/office/powerpoint/2010/main" val="9220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smtClean="0">
                <a:latin typeface="Comic Sans MS" panose="030F0702030302020204" pitchFamily="66" charset="0"/>
              </a:rPr>
              <a:t>Création de l’armature </a:t>
            </a:r>
            <a:endParaRPr lang="fr-FR" b="0" dirty="0">
              <a:latin typeface="Comic Sans MS" panose="030F0702030302020204" pitchFamily="66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      </a:t>
            </a:r>
            <a:r>
              <a:rPr lang="fr-FR" b="0" dirty="0" smtClean="0">
                <a:latin typeface="Comic Sans MS" panose="030F0702030302020204" pitchFamily="66" charset="0"/>
              </a:rPr>
              <a:t>Habillage du dragon </a:t>
            </a:r>
            <a:endParaRPr lang="fr-FR" b="0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2634853"/>
            <a:ext cx="4041775" cy="3031331"/>
          </a:xfrm>
        </p:spPr>
      </p:pic>
    </p:spTree>
    <p:extLst>
      <p:ext uri="{BB962C8B-B14F-4D97-AF65-F5344CB8AC3E}">
        <p14:creationId xmlns="" xmlns:p14="http://schemas.microsoft.com/office/powerpoint/2010/main" val="98843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 dragon fini </a:t>
            </a:r>
            <a:br>
              <a:rPr lang="fr-FR" sz="2800" dirty="0" smtClean="0">
                <a:latin typeface="Comic Sans MS" panose="030F0702030302020204" pitchFamily="66" charset="0"/>
              </a:rPr>
            </a:br>
            <a:r>
              <a:rPr lang="fr-FR" sz="2800" dirty="0" smtClean="0">
                <a:latin typeface="Comic Sans MS" panose="030F0702030302020204" pitchFamily="66" charset="0"/>
              </a:rPr>
              <a:t>nous avons constaté qu’il ne bouge pas assez. Le projet n’est pas terminé il manque un ressort à l’intérieur.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57435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amain" panose="020B0603050302020204" pitchFamily="34" charset="0"/>
              </a:rPr>
              <a:t/>
            </a:r>
            <a:br>
              <a:rPr lang="fr-FR" dirty="0" smtClean="0">
                <a:latin typeface="Alamain" panose="020B0603050302020204" pitchFamily="34" charset="0"/>
              </a:rPr>
            </a:br>
            <a:r>
              <a:rPr lang="fr-FR" dirty="0">
                <a:latin typeface="Alamain" panose="020B0603050302020204" pitchFamily="34" charset="0"/>
              </a:rPr>
              <a:t/>
            </a:r>
            <a:br>
              <a:rPr lang="fr-FR" dirty="0">
                <a:latin typeface="Alamain" panose="020B0603050302020204" pitchFamily="34" charset="0"/>
              </a:rPr>
            </a:br>
            <a:r>
              <a:rPr lang="fr-FR" dirty="0" smtClean="0">
                <a:latin typeface="Alamain" panose="020B0603050302020204" pitchFamily="34" charset="0"/>
              </a:rPr>
              <a:t>Toutes </a:t>
            </a:r>
            <a:r>
              <a:rPr lang="fr-FR" dirty="0">
                <a:latin typeface="Alamain" panose="020B0603050302020204" pitchFamily="34" charset="0"/>
              </a:rPr>
              <a:t>ses activités et ses recherches ont été faites avec :</a:t>
            </a:r>
            <a:br>
              <a:rPr lang="fr-FR" dirty="0">
                <a:latin typeface="Alamain" panose="020B06030503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latin typeface="AR CARTER" panose="02000000000000000000" pitchFamily="2" charset="0"/>
            </a:endParaRPr>
          </a:p>
          <a:p>
            <a:endParaRPr lang="fr-FR" dirty="0">
              <a:latin typeface="AR CARTER" panose="02000000000000000000" pitchFamily="2" charset="0"/>
            </a:endParaRPr>
          </a:p>
          <a:p>
            <a:r>
              <a:rPr lang="fr-FR" dirty="0" smtClean="0">
                <a:latin typeface="AR CARTER" panose="02000000000000000000" pitchFamily="2" charset="0"/>
              </a:rPr>
              <a:t>Soraya – Sheldon – </a:t>
            </a:r>
            <a:r>
              <a:rPr lang="fr-FR" dirty="0" err="1" smtClean="0">
                <a:latin typeface="AR CARTER" panose="02000000000000000000" pitchFamily="2" charset="0"/>
              </a:rPr>
              <a:t>Djibrill</a:t>
            </a:r>
            <a:r>
              <a:rPr lang="fr-FR" dirty="0" smtClean="0">
                <a:latin typeface="AR CARTER" panose="02000000000000000000" pitchFamily="2" charset="0"/>
              </a:rPr>
              <a:t> – </a:t>
            </a:r>
            <a:r>
              <a:rPr lang="fr-FR" dirty="0">
                <a:latin typeface="AR CARTER" panose="02000000000000000000" pitchFamily="2" charset="0"/>
              </a:rPr>
              <a:t>A</a:t>
            </a:r>
            <a:r>
              <a:rPr lang="fr-FR" dirty="0" smtClean="0">
                <a:latin typeface="AR CARTER" panose="02000000000000000000" pitchFamily="2" charset="0"/>
              </a:rPr>
              <a:t>hmed – </a:t>
            </a:r>
            <a:r>
              <a:rPr lang="fr-FR" dirty="0" err="1" smtClean="0">
                <a:latin typeface="AR CARTER" panose="02000000000000000000" pitchFamily="2" charset="0"/>
              </a:rPr>
              <a:t>Loane</a:t>
            </a:r>
            <a:r>
              <a:rPr lang="fr-FR" dirty="0" smtClean="0">
                <a:latin typeface="AR CARTER" panose="02000000000000000000" pitchFamily="2" charset="0"/>
              </a:rPr>
              <a:t> – </a:t>
            </a:r>
            <a:r>
              <a:rPr lang="fr-FR" dirty="0" err="1" smtClean="0">
                <a:latin typeface="AR CARTER" panose="02000000000000000000" pitchFamily="2" charset="0"/>
              </a:rPr>
              <a:t>Rayan</a:t>
            </a:r>
            <a:r>
              <a:rPr lang="fr-FR" dirty="0" smtClean="0">
                <a:latin typeface="AR CARTER" panose="02000000000000000000" pitchFamily="2" charset="0"/>
              </a:rPr>
              <a:t> – Chloé – </a:t>
            </a:r>
            <a:r>
              <a:rPr lang="fr-FR" dirty="0" err="1" smtClean="0">
                <a:latin typeface="AR CARTER" panose="02000000000000000000" pitchFamily="2" charset="0"/>
              </a:rPr>
              <a:t>Haydan</a:t>
            </a:r>
            <a:r>
              <a:rPr lang="fr-FR" dirty="0" smtClean="0">
                <a:latin typeface="AR CARTER" panose="02000000000000000000" pitchFamily="2" charset="0"/>
              </a:rPr>
              <a:t> – </a:t>
            </a:r>
            <a:r>
              <a:rPr lang="fr-FR" dirty="0" err="1" smtClean="0">
                <a:latin typeface="AR CARTER" panose="02000000000000000000" pitchFamily="2" charset="0"/>
              </a:rPr>
              <a:t>Michaella</a:t>
            </a:r>
            <a:r>
              <a:rPr lang="fr-FR" dirty="0" smtClean="0">
                <a:latin typeface="AR CARTER" panose="02000000000000000000" pitchFamily="2" charset="0"/>
              </a:rPr>
              <a:t> – Samia – Salma – Uriel – </a:t>
            </a:r>
            <a:r>
              <a:rPr lang="fr-FR" dirty="0" err="1" smtClean="0">
                <a:latin typeface="AR CARTER" panose="02000000000000000000" pitchFamily="2" charset="0"/>
              </a:rPr>
              <a:t>Ylann</a:t>
            </a:r>
            <a:r>
              <a:rPr lang="fr-FR" dirty="0" smtClean="0">
                <a:latin typeface="AR CARTER" panose="02000000000000000000" pitchFamily="2" charset="0"/>
              </a:rPr>
              <a:t>- </a:t>
            </a:r>
            <a:r>
              <a:rPr lang="fr-FR" dirty="0" err="1" smtClean="0">
                <a:latin typeface="AR CARTER" panose="02000000000000000000" pitchFamily="2" charset="0"/>
              </a:rPr>
              <a:t>Sowène</a:t>
            </a:r>
            <a:r>
              <a:rPr lang="fr-FR" dirty="0" smtClean="0">
                <a:latin typeface="AR CARTER" panose="02000000000000000000" pitchFamily="2" charset="0"/>
              </a:rPr>
              <a:t> -  </a:t>
            </a:r>
            <a:r>
              <a:rPr lang="fr-FR" dirty="0" err="1" smtClean="0">
                <a:latin typeface="AR CARTER" panose="02000000000000000000" pitchFamily="2" charset="0"/>
              </a:rPr>
              <a:t>Evane</a:t>
            </a:r>
            <a:r>
              <a:rPr lang="fr-FR" dirty="0" smtClean="0">
                <a:latin typeface="AR CARTER" panose="02000000000000000000" pitchFamily="2" charset="0"/>
              </a:rPr>
              <a:t> – </a:t>
            </a:r>
            <a:r>
              <a:rPr lang="fr-FR" dirty="0" err="1" smtClean="0">
                <a:latin typeface="AR CARTER" panose="02000000000000000000" pitchFamily="2" charset="0"/>
              </a:rPr>
              <a:t>Jaya</a:t>
            </a:r>
            <a:r>
              <a:rPr lang="fr-FR" dirty="0" smtClean="0">
                <a:latin typeface="AR CARTER" panose="02000000000000000000" pitchFamily="2" charset="0"/>
              </a:rPr>
              <a:t> – Myla – Marianne – Lenny </a:t>
            </a:r>
          </a:p>
          <a:p>
            <a:r>
              <a:rPr lang="fr-FR" dirty="0" smtClean="0">
                <a:latin typeface="AR CARTER" panose="02000000000000000000" pitchFamily="2" charset="0"/>
              </a:rPr>
              <a:t>Leila – </a:t>
            </a:r>
            <a:r>
              <a:rPr lang="fr-FR" dirty="0" err="1" smtClean="0">
                <a:latin typeface="AR CARTER" panose="02000000000000000000" pitchFamily="2" charset="0"/>
              </a:rPr>
              <a:t>Noadiya</a:t>
            </a:r>
            <a:r>
              <a:rPr lang="fr-FR" dirty="0" smtClean="0">
                <a:latin typeface="AR CARTER" panose="02000000000000000000" pitchFamily="2" charset="0"/>
              </a:rPr>
              <a:t> – Joey David – Christ </a:t>
            </a:r>
            <a:r>
              <a:rPr lang="fr-FR" dirty="0" err="1" smtClean="0">
                <a:latin typeface="AR CARTER" panose="02000000000000000000" pitchFamily="2" charset="0"/>
              </a:rPr>
              <a:t>Oneil</a:t>
            </a:r>
            <a:r>
              <a:rPr lang="fr-FR" dirty="0" smtClean="0">
                <a:latin typeface="AR CARTER" panose="02000000000000000000" pitchFamily="2" charset="0"/>
              </a:rPr>
              <a:t> – Balthazar.</a:t>
            </a:r>
          </a:p>
          <a:p>
            <a:pPr algn="r"/>
            <a:r>
              <a:rPr lang="fr-FR" b="1" i="1" dirty="0" smtClean="0">
                <a:latin typeface="Alamain" panose="020B0603050302020204" pitchFamily="34" charset="0"/>
              </a:rPr>
              <a:t>Merci à eux.</a:t>
            </a:r>
            <a:endParaRPr lang="fr-FR" b="1" i="1" dirty="0">
              <a:latin typeface="Alamain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8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Lecture  de livres sur le projet mobiles et automates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18248" y="2689895"/>
            <a:ext cx="3049849" cy="2143140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954085" y="2525204"/>
            <a:ext cx="2928959" cy="2307664"/>
          </a:xfrm>
        </p:spPr>
      </p:pic>
    </p:spTree>
    <p:extLst>
      <p:ext uri="{BB962C8B-B14F-4D97-AF65-F5344CB8AC3E}">
        <p14:creationId xmlns="" xmlns:p14="http://schemas.microsoft.com/office/powerpoint/2010/main" val="23413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Troisième livre qui nous a servi </a:t>
            </a:r>
            <a:r>
              <a:rPr lang="fr-FR" sz="2800" dirty="0" smtClean="0">
                <a:latin typeface="Comic Sans MS" panose="030F0702030302020204" pitchFamily="66" charset="0"/>
              </a:rPr>
              <a:t>à travailler </a:t>
            </a:r>
            <a:r>
              <a:rPr lang="fr-FR" sz="2800" dirty="0" smtClean="0">
                <a:latin typeface="Comic Sans MS" panose="030F0702030302020204" pitchFamily="66" charset="0"/>
              </a:rPr>
              <a:t>sur les équilibres et nous a inspiré le thème de la danse contemporaine.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dirty="0" smtClean="0">
                <a:latin typeface="Comic Sans MS" panose="030F0702030302020204" pitchFamily="66" charset="0"/>
              </a:rPr>
              <a:t>Le renard est plus lourd que le lapin donc ca penche de son côté.</a:t>
            </a:r>
          </a:p>
          <a:p>
            <a:r>
              <a:rPr lang="fr-FR" i="1" dirty="0" smtClean="0">
                <a:latin typeface="Comic Sans MS" panose="030F0702030302020204" pitchFamily="66" charset="0"/>
              </a:rPr>
              <a:t>Si un recule et l’autre avance le pont est déséquilibré.</a:t>
            </a:r>
            <a:endParaRPr lang="fr-FR" i="1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57225" y="2357431"/>
            <a:ext cx="3786213" cy="3214709"/>
          </a:xfrm>
        </p:spPr>
      </p:pic>
    </p:spTree>
    <p:extLst>
      <p:ext uri="{BB962C8B-B14F-4D97-AF65-F5344CB8AC3E}">
        <p14:creationId xmlns="" xmlns:p14="http://schemas.microsoft.com/office/powerpoint/2010/main" val="1266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Recherche d’équilibres avec des jeux ou des objets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545" y="2155467"/>
            <a:ext cx="4491286" cy="3528392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515" y="1897831"/>
            <a:ext cx="4608513" cy="4070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41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Jeux d’équilibre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4900" y="2207471"/>
            <a:ext cx="4181672" cy="316835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3452192" cy="4248472"/>
          </a:xfrm>
        </p:spPr>
      </p:pic>
    </p:spTree>
    <p:extLst>
      <p:ext uri="{BB962C8B-B14F-4D97-AF65-F5344CB8AC3E}">
        <p14:creationId xmlns="" xmlns:p14="http://schemas.microsoft.com/office/powerpoint/2010/main" val="22926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Faire la plus grande tour qui tienne en équilibre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09" y="2168862"/>
            <a:ext cx="4392486" cy="345638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375" y="2099458"/>
            <a:ext cx="4181673" cy="3384376"/>
          </a:xfrm>
        </p:spPr>
      </p:pic>
    </p:spTree>
    <p:extLst>
      <p:ext uri="{BB962C8B-B14F-4D97-AF65-F5344CB8AC3E}">
        <p14:creationId xmlns="" xmlns:p14="http://schemas.microsoft.com/office/powerpoint/2010/main" val="28020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Avec différents objets de récupération, je crée des équilibres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4930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Recherche de l’équilibre en sport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i="1" dirty="0" smtClean="0">
                <a:latin typeface="Comic Sans MS" panose="030F0702030302020204" pitchFamily="66" charset="0"/>
              </a:rPr>
              <a:t>La planche est en équilibre si on a le même poids </a:t>
            </a:r>
          </a:p>
          <a:p>
            <a:endParaRPr lang="fr-FR" i="1" dirty="0">
              <a:latin typeface="Comic Sans MS" panose="030F0702030302020204" pitchFamily="66" charset="0"/>
            </a:endParaRPr>
          </a:p>
          <a:p>
            <a:r>
              <a:rPr lang="fr-FR" i="1" dirty="0" smtClean="0">
                <a:latin typeface="Comic Sans MS" panose="030F0702030302020204" pitchFamily="66" charset="0"/>
              </a:rPr>
              <a:t>Si on n’a pas le même poids on avance ou on recule pour que la planche soit équilibrée, sinon elle va pencher d’un côté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3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Découverte du culbuto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727325"/>
            <a:ext cx="4038600" cy="227171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i="1" dirty="0" smtClean="0"/>
              <a:t>ç</a:t>
            </a:r>
            <a:r>
              <a:rPr lang="fr-FR" i="1" dirty="0" smtClean="0"/>
              <a:t>a </a:t>
            </a:r>
            <a:r>
              <a:rPr lang="fr-FR" i="1" dirty="0" smtClean="0"/>
              <a:t>bouge.</a:t>
            </a:r>
          </a:p>
          <a:p>
            <a:r>
              <a:rPr lang="fr-FR" i="1" dirty="0" smtClean="0"/>
              <a:t>Il revient toujours au même endroit. Il reste debout.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2202991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331</Words>
  <Application>Microsoft Office PowerPoint</Application>
  <PresentationFormat>Affichage à l'écran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Travail sur les équilibres les automates et les mobiles</vt:lpstr>
      <vt:lpstr>Lecture  de livres sur le projet mobiles et automates</vt:lpstr>
      <vt:lpstr>Troisième livre qui nous a servi à travailler sur les équilibres et nous a inspiré le thème de la danse contemporaine.</vt:lpstr>
      <vt:lpstr>Recherche d’équilibres avec des jeux ou des objets </vt:lpstr>
      <vt:lpstr>Jeux d’équilibre</vt:lpstr>
      <vt:lpstr>Faire la plus grande tour qui tienne en équilibre</vt:lpstr>
      <vt:lpstr>Diapositive 7</vt:lpstr>
      <vt:lpstr>Recherche de l’équilibre en sport</vt:lpstr>
      <vt:lpstr>Découverte du culbuto</vt:lpstr>
      <vt:lpstr>Le mobile des attrapes rêves </vt:lpstr>
      <vt:lpstr>Le mobile, il bouge. C’est  penché d’un côté,  ça n’est pas équilibré. Pour équilibrer il faut mettre le poids des deux côtés, Où il faut rajouter un attrape rêve.</vt:lpstr>
      <vt:lpstr>Décision de créer un dragon en lien avec notre thème autour du monde</vt:lpstr>
      <vt:lpstr>Diapositive 13</vt:lpstr>
      <vt:lpstr>Réalisation de prototypes les différentes étapes d’élaboration</vt:lpstr>
      <vt:lpstr>Diapositive 15</vt:lpstr>
      <vt:lpstr>Diapositive 16</vt:lpstr>
      <vt:lpstr>Le dragon fini  nous avons constaté qu’il ne bouge pas assez. Le projet n’est pas terminé il manque un ressort à l’intérieur.</vt:lpstr>
      <vt:lpstr>  Toutes ses activités et ses recherches ont été faites avec 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sur les équilibres les automates et les mobiles</dc:title>
  <dc:creator>PERSO</dc:creator>
  <cp:lastModifiedBy>club</cp:lastModifiedBy>
  <cp:revision>26</cp:revision>
  <dcterms:created xsi:type="dcterms:W3CDTF">2017-05-24T16:17:17Z</dcterms:created>
  <dcterms:modified xsi:type="dcterms:W3CDTF">2017-05-30T21:55:42Z</dcterms:modified>
</cp:coreProperties>
</file>