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BF56F-0CB0-45C5-9952-CF5B2DBB4957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1AB62-9E20-461D-86A2-C83234E75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8EE5-F0A0-4C58-AFB0-00A7676B12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752E-422D-4A9F-AD4F-C70495DA70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 descr="LOGO JULESVERNE"/>
          <p:cNvSpPr txBox="1">
            <a:spLocks noChangeArrowheads="1"/>
          </p:cNvSpPr>
          <p:nvPr/>
        </p:nvSpPr>
        <p:spPr bwMode="auto">
          <a:xfrm>
            <a:off x="127000" y="161924"/>
            <a:ext cx="1301728" cy="126681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555776" y="260648"/>
            <a:ext cx="6120680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843808" y="54868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PROJET MOBILES ET AUTOMATES CYCLE 3 : CM2A / 6èB</a:t>
            </a:r>
            <a:endParaRPr lang="fr-FR" sz="28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95736" y="2636912"/>
            <a:ext cx="5472608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483768" y="314096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dirty="0" smtClean="0"/>
          </a:p>
          <a:p>
            <a:pPr algn="ctr"/>
            <a:r>
              <a:rPr lang="fr-FR" sz="2400" b="1" dirty="0" smtClean="0"/>
              <a:t>Conception d’une automobile se déplaçant seule dans une ville futuriste</a:t>
            </a:r>
            <a:endParaRPr lang="fr-FR" sz="2400" b="1" dirty="0"/>
          </a:p>
        </p:txBody>
      </p:sp>
      <p:sp>
        <p:nvSpPr>
          <p:cNvPr id="11" name="Ellipse 10"/>
          <p:cNvSpPr/>
          <p:nvPr/>
        </p:nvSpPr>
        <p:spPr>
          <a:xfrm>
            <a:off x="683568" y="1916832"/>
            <a:ext cx="172819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164288" y="2060848"/>
            <a:ext cx="17281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71600" y="4509120"/>
            <a:ext cx="194421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l_fi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204864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251520" y="630932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Mireille ADEH (enseignante CM2A) / Mathilde DADIE: (professeur de français)</a:t>
            </a:r>
          </a:p>
          <a:p>
            <a:r>
              <a:rPr lang="fr-FR" sz="1000" dirty="0" smtClean="0"/>
              <a:t>DIARRASOUBA (professeur de mathématiques) / ANOH (professeur d’arts plastiques)</a:t>
            </a:r>
            <a:endParaRPr lang="fr-FR" sz="1000" dirty="0"/>
          </a:p>
        </p:txBody>
      </p:sp>
      <p:pic>
        <p:nvPicPr>
          <p:cNvPr id="27" name="Image 26" descr="F:\MOBILES ET AUTOMATES\IMG_20170522_1546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653136"/>
            <a:ext cx="1096650" cy="113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000100" y="2071678"/>
            <a:ext cx="1071570" cy="133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7143768" y="4572008"/>
            <a:ext cx="157163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429520" y="4714884"/>
            <a:ext cx="1000132" cy="104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 descr="LOGO JULESVERNE"/>
          <p:cNvSpPr txBox="1">
            <a:spLocks noChangeArrowheads="1"/>
          </p:cNvSpPr>
          <p:nvPr/>
        </p:nvSpPr>
        <p:spPr bwMode="auto">
          <a:xfrm>
            <a:off x="127000" y="161925"/>
            <a:ext cx="1060624" cy="9628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404664"/>
            <a:ext cx="6048672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Les représentations des élèves</a:t>
            </a:r>
            <a:endParaRPr lang="fr-FR" sz="2400" b="1" dirty="0"/>
          </a:p>
        </p:txBody>
      </p:sp>
      <p:pic>
        <p:nvPicPr>
          <p:cNvPr id="1027" name="Picture 3" descr="C:\Users\toshibq\Desktop\Capture 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28802"/>
            <a:ext cx="2880320" cy="1714512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39552" y="364331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automobile à ventilation</a:t>
            </a:r>
            <a:endParaRPr lang="fr-FR" dirty="0"/>
          </a:p>
        </p:txBody>
      </p:sp>
      <p:pic>
        <p:nvPicPr>
          <p:cNvPr id="1028" name="Picture 4" descr="C:\Users\toshibq\Desktop\Capture M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3600400" cy="1872208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5652120" y="37890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automobile à friction</a:t>
            </a:r>
            <a:endParaRPr lang="fr-FR" dirty="0"/>
          </a:p>
        </p:txBody>
      </p:sp>
      <p:pic>
        <p:nvPicPr>
          <p:cNvPr id="1029" name="Picture 5" descr="C:\Users\toshibq\Desktop\Capture M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429132"/>
            <a:ext cx="3888432" cy="1808180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5724128" y="50851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automobile à énergie solaire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126876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Quelques conceptions des élèves sur une automobile se déplaçant seule...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 descr="LOGO JULESVERNE"/>
          <p:cNvSpPr txBox="1">
            <a:spLocks noChangeArrowheads="1"/>
          </p:cNvSpPr>
          <p:nvPr/>
        </p:nvSpPr>
        <p:spPr bwMode="auto">
          <a:xfrm>
            <a:off x="127000" y="161925"/>
            <a:ext cx="1060624" cy="9628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108" y="107154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43042" y="1142984"/>
            <a:ext cx="2700000" cy="316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214942" y="1142984"/>
            <a:ext cx="3276000" cy="30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71868" y="457200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automobiles télécommandées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 descr="LOGO JULESVERNE"/>
          <p:cNvSpPr txBox="1">
            <a:spLocks noChangeArrowheads="1"/>
          </p:cNvSpPr>
          <p:nvPr/>
        </p:nvSpPr>
        <p:spPr bwMode="auto">
          <a:xfrm>
            <a:off x="127000" y="161925"/>
            <a:ext cx="1060624" cy="9628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96" y="476672"/>
            <a:ext cx="6624736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Observation de différentes automobiles </a:t>
            </a:r>
          </a:p>
          <a:p>
            <a:pPr algn="ctr"/>
            <a:r>
              <a:rPr lang="fr-FR" sz="2400" b="1" dirty="0" smtClean="0"/>
              <a:t>(démonter et remonter)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14847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785918" y="1714488"/>
            <a:ext cx="2664000" cy="33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643570" y="1714488"/>
            <a:ext cx="2592000" cy="338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 descr="LOGO JULESVERNE"/>
          <p:cNvSpPr txBox="1">
            <a:spLocks noChangeArrowheads="1"/>
          </p:cNvSpPr>
          <p:nvPr/>
        </p:nvSpPr>
        <p:spPr bwMode="auto">
          <a:xfrm>
            <a:off x="127000" y="161925"/>
            <a:ext cx="1060624" cy="9628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720" y="260648"/>
            <a:ext cx="6192688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Conception des automobiles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00100" y="1500174"/>
            <a:ext cx="3000396" cy="28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929190" y="1500174"/>
            <a:ext cx="2428892" cy="288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215074" y="150017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 descr="LOGO JULESVERNE"/>
          <p:cNvSpPr txBox="1">
            <a:spLocks noChangeArrowheads="1"/>
          </p:cNvSpPr>
          <p:nvPr/>
        </p:nvSpPr>
        <p:spPr bwMode="auto">
          <a:xfrm>
            <a:off x="127000" y="161925"/>
            <a:ext cx="1060624" cy="9628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57356" y="642918"/>
            <a:ext cx="2428892" cy="223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072066" y="642918"/>
            <a:ext cx="2556000" cy="219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14348" y="3357562"/>
            <a:ext cx="2428892" cy="255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786182" y="3286124"/>
            <a:ext cx="2556000" cy="26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715140" y="3286124"/>
            <a:ext cx="2214578" cy="26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 descr="LOGO JULESVERNE"/>
          <p:cNvSpPr txBox="1">
            <a:spLocks noChangeArrowheads="1"/>
          </p:cNvSpPr>
          <p:nvPr/>
        </p:nvSpPr>
        <p:spPr bwMode="auto">
          <a:xfrm>
            <a:off x="127000" y="161925"/>
            <a:ext cx="1060624" cy="9628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332656"/>
            <a:ext cx="597666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Conception de la ville futuriste à partir de l’œuvre de l’artiste Yayoi KUSAMA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1500174"/>
            <a:ext cx="2571768" cy="19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00430" y="1500174"/>
            <a:ext cx="2500330" cy="201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15074" y="1500174"/>
            <a:ext cx="2571768" cy="208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5786" y="4000504"/>
            <a:ext cx="2857520" cy="208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714876" y="3929066"/>
            <a:ext cx="3214710" cy="216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 descr="LOGO JULESVERNE"/>
          <p:cNvSpPr txBox="1">
            <a:spLocks noChangeArrowheads="1"/>
          </p:cNvSpPr>
          <p:nvPr/>
        </p:nvSpPr>
        <p:spPr bwMode="auto">
          <a:xfrm>
            <a:off x="127000" y="161925"/>
            <a:ext cx="1060624" cy="9628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4546" y="285728"/>
            <a:ext cx="528641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Réalisation finale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42910" y="1714488"/>
            <a:ext cx="1785950" cy="18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14678" y="1714488"/>
            <a:ext cx="2286016" cy="183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43636" y="1785926"/>
            <a:ext cx="2500330" cy="180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000364" y="3714752"/>
            <a:ext cx="3071834" cy="298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106</Words>
  <Application>Microsoft Office PowerPoint</Application>
  <PresentationFormat>Affichage à l'écran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toshibq</dc:creator>
  <cp:lastModifiedBy>HPDIR</cp:lastModifiedBy>
  <cp:revision>52</cp:revision>
  <dcterms:created xsi:type="dcterms:W3CDTF">2017-05-24T20:03:01Z</dcterms:created>
  <dcterms:modified xsi:type="dcterms:W3CDTF">2017-05-30T07:51:14Z</dcterms:modified>
</cp:coreProperties>
</file>