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4660"/>
  </p:normalViewPr>
  <p:slideViewPr>
    <p:cSldViewPr>
      <p:cViewPr varScale="1">
        <p:scale>
          <a:sx n="80" d="100"/>
          <a:sy n="80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C70FA7-17F7-4702-9764-86D00568DDAB}" type="datetimeFigureOut">
              <a:rPr lang="fr-FR" smtClean="0"/>
              <a:pPr/>
              <a:t>24/05/2018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150DE1-ADB0-44D5-9AEB-5C83AB24CA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FA7-17F7-4702-9764-86D00568DDAB}" type="datetimeFigureOut">
              <a:rPr lang="fr-FR" smtClean="0"/>
              <a:pPr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1-ADB0-44D5-9AEB-5C83AB24CA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FA7-17F7-4702-9764-86D00568DDAB}" type="datetimeFigureOut">
              <a:rPr lang="fr-FR" smtClean="0"/>
              <a:pPr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1-ADB0-44D5-9AEB-5C83AB24CA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C70FA7-17F7-4702-9764-86D00568DDAB}" type="datetimeFigureOut">
              <a:rPr lang="fr-FR" smtClean="0"/>
              <a:pPr/>
              <a:t>24/05/2018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150DE1-ADB0-44D5-9AEB-5C83AB24CA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C70FA7-17F7-4702-9764-86D00568DDAB}" type="datetimeFigureOut">
              <a:rPr lang="fr-FR" smtClean="0"/>
              <a:pPr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150DE1-ADB0-44D5-9AEB-5C83AB24CA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FA7-17F7-4702-9764-86D00568DDAB}" type="datetimeFigureOut">
              <a:rPr lang="fr-FR" smtClean="0"/>
              <a:pPr/>
              <a:t>24/05/2018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1-ADB0-44D5-9AEB-5C83AB24CA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FA7-17F7-4702-9764-86D00568DDAB}" type="datetimeFigureOut">
              <a:rPr lang="fr-FR" smtClean="0"/>
              <a:pPr/>
              <a:t>24/05/2018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1-ADB0-44D5-9AEB-5C83AB24CA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C70FA7-17F7-4702-9764-86D00568DDAB}" type="datetimeFigureOut">
              <a:rPr lang="fr-FR" smtClean="0"/>
              <a:pPr/>
              <a:t>24/05/2018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150DE1-ADB0-44D5-9AEB-5C83AB24CA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FA7-17F7-4702-9764-86D00568DDAB}" type="datetimeFigureOut">
              <a:rPr lang="fr-FR" smtClean="0"/>
              <a:pPr/>
              <a:t>24/05/2018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1-ADB0-44D5-9AEB-5C83AB24CA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C70FA7-17F7-4702-9764-86D00568DDAB}" type="datetimeFigureOut">
              <a:rPr lang="fr-FR" smtClean="0"/>
              <a:pPr/>
              <a:t>24/05/2018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150DE1-ADB0-44D5-9AEB-5C83AB24CA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C70FA7-17F7-4702-9764-86D00568DDAB}" type="datetimeFigureOut">
              <a:rPr lang="fr-FR" smtClean="0"/>
              <a:pPr/>
              <a:t>24/05/2018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150DE1-ADB0-44D5-9AEB-5C83AB24CA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C70FA7-17F7-4702-9764-86D00568DDAB}" type="datetimeFigureOut">
              <a:rPr lang="fr-FR" smtClean="0"/>
              <a:pPr/>
              <a:t>24/05/2018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150DE1-ADB0-44D5-9AEB-5C83AB24CA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7422" y="2214554"/>
            <a:ext cx="7772400" cy="1643074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MOBILES ET AUTOMATES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                                       CE1 </a:t>
            </a:r>
            <a:r>
              <a:rPr lang="fr-FR" sz="3200" b="1" dirty="0" smtClean="0">
                <a:solidFill>
                  <a:srgbClr val="FF0000"/>
                </a:solidFill>
              </a:rPr>
              <a:t>B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media3.picsearch.com/is?5kRE7k7KrtjrkeBxxRz_U8kUvO6FZsiG40HaZS6q9gY&amp;height=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256"/>
            <a:ext cx="3248025" cy="18097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20180517_144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2571768" cy="257176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714744" y="485776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Nous avons peint  la bouteille .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7" name="Image 6" descr="IMG_20180517_145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876"/>
            <a:ext cx="3071834" cy="292895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8" name="Image 7" descr="IMG_20180517_145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14290"/>
            <a:ext cx="3000396" cy="250033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Image 8" descr="IMG_20180517_1457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571480"/>
            <a:ext cx="2928934" cy="292893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0" name="Flèche droite 9"/>
          <p:cNvSpPr/>
          <p:nvPr/>
        </p:nvSpPr>
        <p:spPr>
          <a:xfrm>
            <a:off x="214282" y="0"/>
            <a:ext cx="2786082" cy="157161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Quand on a mis les couleurs j’</a:t>
            </a:r>
            <a:r>
              <a:rPr lang="fr-FR" sz="1600" dirty="0"/>
              <a:t>é</a:t>
            </a:r>
            <a:r>
              <a:rPr lang="fr-FR" sz="1600" dirty="0" smtClean="0"/>
              <a:t>tais émerveillée.</a:t>
            </a:r>
            <a:endParaRPr lang="fr-FR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La fiche de fabrication d’une grue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2357430"/>
            <a:ext cx="7467600" cy="3829064"/>
          </a:xfrm>
        </p:spPr>
        <p:txBody>
          <a:bodyPr>
            <a:normAutofit lnSpcReduction="10000"/>
          </a:bodyPr>
          <a:lstStyle/>
          <a:p>
            <a:r>
              <a:rPr lang="fr-FR" u="sng" dirty="0" smtClean="0"/>
              <a:t>Matériels</a:t>
            </a:r>
          </a:p>
          <a:p>
            <a:pPr>
              <a:buNone/>
            </a:pPr>
            <a:endParaRPr lang="fr-FR" u="sng" dirty="0" smtClean="0"/>
          </a:p>
          <a:p>
            <a:r>
              <a:rPr lang="fr-FR" dirty="0" smtClean="0"/>
              <a:t>- Une grande bouteille en plastique</a:t>
            </a:r>
          </a:p>
          <a:p>
            <a:r>
              <a:rPr lang="fr-FR" dirty="0" smtClean="0"/>
              <a:t>- Une grande boite</a:t>
            </a:r>
          </a:p>
          <a:p>
            <a:r>
              <a:rPr lang="fr-FR" dirty="0" smtClean="0"/>
              <a:t>- Du bois</a:t>
            </a:r>
          </a:p>
          <a:p>
            <a:r>
              <a:rPr lang="fr-FR" dirty="0" smtClean="0"/>
              <a:t>- Du sable</a:t>
            </a:r>
          </a:p>
          <a:p>
            <a:r>
              <a:rPr lang="fr-FR" dirty="0" smtClean="0"/>
              <a:t>- De la peinture</a:t>
            </a:r>
          </a:p>
          <a:p>
            <a:r>
              <a:rPr lang="fr-FR" dirty="0" smtClean="0"/>
              <a:t>- Du fil </a:t>
            </a:r>
          </a:p>
          <a:p>
            <a:r>
              <a:rPr lang="fr-FR" dirty="0" smtClean="0"/>
              <a:t>- Des accroches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G_20180523_101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4143404" cy="310755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1214414" y="442913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La maîtresse a percé deux trous pour mettre la manivelle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9" name="Image 8" descr="IMG_20180523_101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071678"/>
            <a:ext cx="3357568" cy="42148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Ellipse 9"/>
          <p:cNvSpPr/>
          <p:nvPr/>
        </p:nvSpPr>
        <p:spPr>
          <a:xfrm>
            <a:off x="4857752" y="357166"/>
            <a:ext cx="164307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29388" y="1285860"/>
            <a:ext cx="64294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215206" y="1714488"/>
            <a:ext cx="357190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000628" y="57148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Tout au long de la fabrication,</a:t>
            </a:r>
          </a:p>
          <a:p>
            <a:r>
              <a:rPr lang="fr-FR" sz="1200" dirty="0" smtClean="0"/>
              <a:t> j’ étais heureuse</a:t>
            </a:r>
            <a:endParaRPr lang="fr-FR" sz="1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20180523_101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5000660" cy="3750495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2071670" y="5715016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Nous avons enroulé un fil rose accroché par un petit pot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11" name="Image 10" descr="IMG_20180523_103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3929090" cy="39290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Organigramme : Stockage à accès séquentiel 11"/>
          <p:cNvSpPr/>
          <p:nvPr/>
        </p:nvSpPr>
        <p:spPr>
          <a:xfrm rot="20276649">
            <a:off x="3605426" y="397685"/>
            <a:ext cx="2181592" cy="1364861"/>
          </a:xfrm>
          <a:prstGeom prst="flowChartMagnetic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Arial Black" pitchFamily="34" charset="0"/>
              </a:rPr>
              <a:t>Quelle activité </a:t>
            </a:r>
            <a:r>
              <a:rPr lang="fr-FR" sz="1400" dirty="0" err="1" smtClean="0">
                <a:latin typeface="Arial Black" pitchFamily="34" charset="0"/>
              </a:rPr>
              <a:t>interessante</a:t>
            </a:r>
            <a:r>
              <a:rPr lang="fr-FR" sz="1400" dirty="0" smtClean="0">
                <a:latin typeface="Arial Black" pitchFamily="34" charset="0"/>
              </a:rPr>
              <a:t>!</a:t>
            </a:r>
            <a:endParaRPr lang="fr-FR" sz="1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0180523_104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143404" cy="414340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2571736" y="535782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Nous avons été épaté et impressionné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285720" y="3214686"/>
            <a:ext cx="2928958" cy="30003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28662" y="428625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Notre chef d’œuvre !!! </a:t>
            </a:r>
            <a:endParaRPr lang="fr-F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</TotalTime>
  <Words>98</Words>
  <Application>Microsoft Office PowerPoint</Application>
  <PresentationFormat>Affichage à l'écran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Oriel</vt:lpstr>
      <vt:lpstr>MOBILES ET AUTOMATES                                        CE1 B</vt:lpstr>
      <vt:lpstr>Diapositive 2</vt:lpstr>
      <vt:lpstr>La fiche de fabrication d’une grue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MOBILES ET AUTOMATES CE1 B</dc:title>
  <dc:creator>JVBIBLIOPRIMAIRE</dc:creator>
  <cp:lastModifiedBy>JVBIBLIOPRIMAIRE</cp:lastModifiedBy>
  <cp:revision>16</cp:revision>
  <dcterms:created xsi:type="dcterms:W3CDTF">2018-05-24T09:24:14Z</dcterms:created>
  <dcterms:modified xsi:type="dcterms:W3CDTF">2018-05-24T11:34:15Z</dcterms:modified>
</cp:coreProperties>
</file>