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3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4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19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40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7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06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5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6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09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FB1C-38B4-4DF2-9691-70FA42DE9613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1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Mobiles et automates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Classe de CE2 bleu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Ghada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Zorkot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Groupe scolaire Paul Langevin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1798" y="112474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Je cherche l’équilibre avec un doigt.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980728"/>
            <a:ext cx="4041775" cy="639762"/>
          </a:xfrm>
        </p:spPr>
        <p:txBody>
          <a:bodyPr/>
          <a:lstStyle/>
          <a:p>
            <a:r>
              <a:rPr lang="fr-FR" dirty="0" smtClean="0"/>
              <a:t>Je dessine mon expérience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vdalquier\AppData\Local\Microsoft\Windows\Temporary Internet Files\Content.Outlook\LR76J8AT\IMG_2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4888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dalquier\AppData\Local\Microsoft\Windows\Temporary Internet Files\Content.Outlook\LR76J8AT\IMG_2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2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1559" y="332656"/>
            <a:ext cx="799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Mobiles et automates – CE2 bleu – Groupe scolaire Paul Langevin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85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r-FR" sz="1800" dirty="0">
                <a:solidFill>
                  <a:prstClr val="black"/>
                </a:solidFill>
                <a:ea typeface="+mn-ea"/>
                <a:cs typeface="+mn-cs"/>
              </a:rPr>
              <a:t>Mobiles et automates – CE2 bleu – Groupe scolaire Paul Langevin</a:t>
            </a:r>
            <a:endParaRPr lang="fr-FR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Qu’est-ce qu’un mobile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Andy a aidé ses parents à monter le mobile du bébé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vdalquier\AppData\Local\Microsoft\Windows\Temporary Internet Files\Content.Outlook\LR76J8AT\IMG_2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4"/>
          <a:stretch/>
        </p:blipFill>
        <p:spPr bwMode="auto">
          <a:xfrm>
            <a:off x="539552" y="2204864"/>
            <a:ext cx="3651870" cy="3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dalquier\AppData\Local\Microsoft\Windows\Temporary Internet Files\Content.Outlook\LR76J8AT\IMG_24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3334" b="7333"/>
          <a:stretch/>
        </p:blipFill>
        <p:spPr bwMode="auto">
          <a:xfrm>
            <a:off x="4716016" y="2204864"/>
            <a:ext cx="3938788" cy="40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3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Comment équilibrer un fléau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88024" y="1052736"/>
            <a:ext cx="3694211" cy="432049"/>
          </a:xfrm>
        </p:spPr>
        <p:txBody>
          <a:bodyPr>
            <a:normAutofit/>
          </a:bodyPr>
          <a:lstStyle/>
          <a:p>
            <a:r>
              <a:rPr lang="fr-FR" sz="1800" b="0" dirty="0" smtClean="0"/>
              <a:t>Je dessine mon expérience</a:t>
            </a:r>
            <a:endParaRPr lang="fr-FR" sz="1800" b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vdalquier\AppData\Local\Microsoft\Windows\Temporary Internet Files\Content.Outlook\LR76J8AT\IMG_2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3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dalquier\AppData\Local\Microsoft\Windows\Temporary Internet Files\Content.Outlook\LR76J8AT\IMG_24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2"/>
          <a:stretch/>
        </p:blipFill>
        <p:spPr bwMode="auto">
          <a:xfrm>
            <a:off x="4355976" y="1484785"/>
            <a:ext cx="4389038" cy="267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dalquier\AppData\Local\Microsoft\Windows\Temporary Internet Files\Content.Outlook\LR76J8AT\IMG_24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" b="60008"/>
          <a:stretch/>
        </p:blipFill>
        <p:spPr bwMode="auto">
          <a:xfrm>
            <a:off x="3851920" y="4479586"/>
            <a:ext cx="5063480" cy="15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55976" y="4159287"/>
            <a:ext cx="438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J’écris ce que j’ai trouvé.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37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916" y="620688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Euréka, j’ai équilibré</a:t>
            </a:r>
          </a:p>
          <a:p>
            <a:r>
              <a:rPr lang="fr-FR" dirty="0" smtClean="0"/>
              <a:t>mon fléau avec 2 pinces !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50774" y="620688"/>
            <a:ext cx="4041775" cy="3199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1800" b="0" dirty="0" smtClean="0"/>
              <a:t>Je dessine mon expérience</a:t>
            </a:r>
            <a:endParaRPr lang="fr-FR" sz="1800" b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vdalquier\AppData\Local\Microsoft\Windows\Temporary Internet Files\Content.Outlook\LR76J8AT\IMG_2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0643"/>
            <a:ext cx="3129812" cy="41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dalquier\AppData\Local\Microsoft\Windows\Temporary Internet Files\Content.Outlook\LR76J8AT\IMG_24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14250" b="34333"/>
          <a:stretch/>
        </p:blipFill>
        <p:spPr bwMode="auto">
          <a:xfrm>
            <a:off x="4211960" y="980728"/>
            <a:ext cx="4493116" cy="28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dalquier\AppData\Local\Microsoft\Windows\Temporary Internet Files\Content.Outlook\LR76J8AT\IMG_24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r="3562" b="42165"/>
          <a:stretch/>
        </p:blipFill>
        <p:spPr bwMode="auto">
          <a:xfrm>
            <a:off x="3707904" y="4149080"/>
            <a:ext cx="5110316" cy="21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28472" y="383794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J’écris ce que j’ai trouvé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12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946" y="980728"/>
            <a:ext cx="2664296" cy="1080120"/>
          </a:xfrm>
        </p:spPr>
        <p:txBody>
          <a:bodyPr>
            <a:noAutofit/>
          </a:bodyPr>
          <a:lstStyle/>
          <a:p>
            <a:pPr algn="ctr"/>
            <a:r>
              <a:rPr lang="fr-FR" sz="1800" b="0" dirty="0" smtClean="0"/>
              <a:t>J’ai équilibré mon fléau avec une pince d’un côté et 3 pinces de l’autre</a:t>
            </a:r>
            <a:endParaRPr lang="fr-FR" sz="1800" b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97603" y="692696"/>
            <a:ext cx="4041775" cy="504056"/>
          </a:xfrm>
        </p:spPr>
        <p:txBody>
          <a:bodyPr>
            <a:normAutofit/>
          </a:bodyPr>
          <a:lstStyle/>
          <a:p>
            <a:r>
              <a:rPr lang="fr-FR" sz="1800" b="0" dirty="0" smtClean="0"/>
              <a:t>Je dessine mon expérience</a:t>
            </a:r>
            <a:endParaRPr lang="fr-FR" sz="1800" b="0" dirty="0"/>
          </a:p>
        </p:txBody>
      </p:sp>
      <p:pic>
        <p:nvPicPr>
          <p:cNvPr id="5122" name="Picture 2" descr="C:\Users\vdalquier\AppData\Local\Microsoft\Windows\Temporary Internet Files\Content.Outlook\LR76J8AT\IMG_2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23111" b="5167"/>
          <a:stretch/>
        </p:blipFill>
        <p:spPr bwMode="auto">
          <a:xfrm>
            <a:off x="293852" y="2132856"/>
            <a:ext cx="22004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dalquier\AppData\Local\Microsoft\Windows\Temporary Internet Files\Content.Outlook\LR76J8AT\IMG_24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4" r="6666" b="19048"/>
          <a:stretch/>
        </p:blipFill>
        <p:spPr bwMode="auto">
          <a:xfrm>
            <a:off x="3424527" y="1124744"/>
            <a:ext cx="41195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24527" y="3789040"/>
            <a:ext cx="438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J’écris ce que j’ai trouvé</a:t>
            </a:r>
            <a:endParaRPr lang="fr-FR" dirty="0"/>
          </a:p>
        </p:txBody>
      </p:sp>
      <p:pic>
        <p:nvPicPr>
          <p:cNvPr id="5124" name="Picture 4" descr="C:\Users\vdalquier\AppData\Local\Microsoft\Windows\Temporary Internet Files\Content.Outlook\LR76J8AT\IMG_24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35832"/>
          <a:stretch/>
        </p:blipFill>
        <p:spPr bwMode="auto">
          <a:xfrm>
            <a:off x="2740395" y="4158372"/>
            <a:ext cx="6006440" cy="22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647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151</Words>
  <Application>Microsoft Office PowerPoint</Application>
  <PresentationFormat>Affichage à l'écran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Mobiles et automates</vt:lpstr>
      <vt:lpstr>Présentation PowerPoint</vt:lpstr>
      <vt:lpstr>Mobiles et automates – CE2 bleu – Groupe scolaire Paul Langevin</vt:lpstr>
      <vt:lpstr>Mobiles et automates – CE2 bleu – Groupe scolaire Paul Langevin</vt:lpstr>
      <vt:lpstr>Mobiles et automates – CE2 bleu – Groupe scolaire Paul Langevin</vt:lpstr>
      <vt:lpstr>Mobiles et automates – CE2 bleu – Groupe scolaire Paul Langevin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 et automates</dc:title>
  <dc:creator>Virginie Dalquier</dc:creator>
  <cp:lastModifiedBy>Virginie Dalquier</cp:lastModifiedBy>
  <cp:revision>5</cp:revision>
  <dcterms:created xsi:type="dcterms:W3CDTF">2017-05-31T08:21:06Z</dcterms:created>
  <dcterms:modified xsi:type="dcterms:W3CDTF">2017-05-31T09:03:51Z</dcterms:modified>
</cp:coreProperties>
</file>