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E39F59-9AAC-4CFF-BE86-EA686FA2512D}" type="datetimeFigureOut">
              <a:rPr lang="fr-FR" smtClean="0"/>
              <a:pPr/>
              <a:t>31/05/2017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4BB12B-8BD2-4829-8CB2-A8D3AA9D0E9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916832"/>
            <a:ext cx="7851648" cy="2363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Mobiles du </a:t>
            </a:r>
            <a:r>
              <a:rPr lang="fr-FR" dirty="0" smtClean="0"/>
              <a:t>CE</a:t>
            </a:r>
            <a:r>
              <a:rPr lang="fr-FR" dirty="0" smtClean="0"/>
              <a:t>2vert</a:t>
            </a:r>
            <a:br>
              <a:rPr lang="fr-FR" dirty="0" smtClean="0"/>
            </a:br>
            <a:r>
              <a:rPr lang="fr-FR" dirty="0" smtClean="0"/>
              <a:t>Louise </a:t>
            </a:r>
            <a:r>
              <a:rPr lang="fr-FR" dirty="0" err="1" smtClean="0"/>
              <a:t>Dioulo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/>
              <a:t>GS PAUL LANGEVIN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7854696" cy="688040"/>
          </a:xfrm>
        </p:spPr>
        <p:txBody>
          <a:bodyPr/>
          <a:lstStyle/>
          <a:p>
            <a:r>
              <a:rPr lang="fr-FR" dirty="0" smtClean="0"/>
              <a:t>Des solides aux mobiles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Nous avons réutilisé nos solides construits en géométrie</a:t>
            </a:r>
            <a:endParaRPr lang="fr-FR" dirty="0"/>
          </a:p>
        </p:txBody>
      </p:sp>
      <p:pic>
        <p:nvPicPr>
          <p:cNvPr id="5" name="Espace réservé du contenu 4" descr="DSC058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 descr="DSC058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Du fil de fer pour les axes</a:t>
            </a:r>
            <a:endParaRPr lang="fr-FR" dirty="0"/>
          </a:p>
        </p:txBody>
      </p:sp>
      <p:pic>
        <p:nvPicPr>
          <p:cNvPr id="5" name="Espace réservé du contenu 4" descr="DSC058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 descr="DSC058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DSC058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 descr="DSC058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Trouver l’équilibre sur une branche d’arbre?</a:t>
            </a:r>
            <a:endParaRPr lang="fr-FR" dirty="0"/>
          </a:p>
        </p:txBody>
      </p:sp>
      <p:pic>
        <p:nvPicPr>
          <p:cNvPr id="5" name="Espace réservé du contenu 4" descr="DSC058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 descr="DSC0587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tour est réussi!</a:t>
            </a:r>
            <a:endParaRPr lang="fr-FR" dirty="0"/>
          </a:p>
        </p:txBody>
      </p:sp>
      <p:pic>
        <p:nvPicPr>
          <p:cNvPr id="5" name="Espace réservé du contenu 4" descr="DSC0587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Espace réservé du contenu 5" descr="DSC0587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Merci Bruce </a:t>
            </a:r>
            <a:r>
              <a:rPr lang="fr-FR" dirty="0" smtClean="0"/>
              <a:t>Gray,</a:t>
            </a:r>
            <a:br>
              <a:rPr lang="fr-FR" dirty="0" smtClean="0"/>
            </a:br>
            <a:r>
              <a:rPr lang="fr-FR" dirty="0"/>
              <a:t>p</a:t>
            </a:r>
            <a:r>
              <a:rPr lang="fr-FR" dirty="0" smtClean="0"/>
              <a:t>our </a:t>
            </a:r>
            <a:r>
              <a:rPr lang="fr-FR" dirty="0"/>
              <a:t>l’inspiration!</a:t>
            </a:r>
            <a:endParaRPr lang="fr-FR" dirty="0"/>
          </a:p>
        </p:txBody>
      </p:sp>
      <p:pic>
        <p:nvPicPr>
          <p:cNvPr id="5" name="Espace réservé du contenu 4" descr="DSC0587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708920"/>
            <a:ext cx="4038600" cy="3028950"/>
          </a:xfrm>
        </p:spPr>
      </p:pic>
      <p:pic>
        <p:nvPicPr>
          <p:cNvPr id="6" name="Espace réservé du contenu 5" descr="DSC0587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4008" y="270892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mobile des solides</a:t>
            </a:r>
            <a:endParaRPr lang="fr-FR" dirty="0"/>
          </a:p>
        </p:txBody>
      </p:sp>
      <p:pic>
        <p:nvPicPr>
          <p:cNvPr id="4" name="Espace réservé du contenu 3" descr="DSC058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8215369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43</Words>
  <Application>Microsoft Office PowerPoint</Application>
  <PresentationFormat>Affichage à l'écran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Débit</vt:lpstr>
      <vt:lpstr>Les Mobiles du CE2vert Louise Dioulo  GS PAUL LANGEVIN </vt:lpstr>
      <vt:lpstr>Nous avons réutilisé nos solides construits en géométrie</vt:lpstr>
      <vt:lpstr>Du fil de fer pour les axes</vt:lpstr>
      <vt:lpstr>Présentation PowerPoint</vt:lpstr>
      <vt:lpstr>Trouver l’équilibre sur une branche d’arbre?</vt:lpstr>
      <vt:lpstr>Le tour est réussi!</vt:lpstr>
      <vt:lpstr>Merci Bruce Gray, pour l’inspiration!</vt:lpstr>
      <vt:lpstr>Le mobile des solides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birane</dc:creator>
  <cp:lastModifiedBy>Virginie Dalquier</cp:lastModifiedBy>
  <cp:revision>5</cp:revision>
  <dcterms:created xsi:type="dcterms:W3CDTF">2017-05-30T09:47:00Z</dcterms:created>
  <dcterms:modified xsi:type="dcterms:W3CDTF">2017-05-31T09:38:35Z</dcterms:modified>
</cp:coreProperties>
</file>