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6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11CA-FE95-4BF9-AFDC-ED18FE976CC1}" type="datetimeFigureOut">
              <a:rPr lang="fr-FR" smtClean="0"/>
              <a:pPr/>
              <a:t>25/05/2018</a:t>
            </a:fld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423A49-BAD2-4E8C-AC70-4419E98FE2E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11CA-FE95-4BF9-AFDC-ED18FE976CC1}" type="datetimeFigureOut">
              <a:rPr lang="fr-FR" smtClean="0"/>
              <a:pPr/>
              <a:t>25/05/2018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3A49-BAD2-4E8C-AC70-4419E98FE2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11CA-FE95-4BF9-AFDC-ED18FE976CC1}" type="datetimeFigureOut">
              <a:rPr lang="fr-FR" smtClean="0"/>
              <a:pPr/>
              <a:t>25/05/2018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3A49-BAD2-4E8C-AC70-4419E98FE2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FC11CA-FE95-4BF9-AFDC-ED18FE976CC1}" type="datetimeFigureOut">
              <a:rPr lang="fr-FR" smtClean="0"/>
              <a:pPr/>
              <a:t>25/05/2018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D423A49-BAD2-4E8C-AC70-4419E98FE2E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11CA-FE95-4BF9-AFDC-ED18FE976CC1}" type="datetimeFigureOut">
              <a:rPr lang="fr-FR" smtClean="0"/>
              <a:pPr/>
              <a:t>25/05/2018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3A49-BAD2-4E8C-AC70-4419E98FE2E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11CA-FE95-4BF9-AFDC-ED18FE976CC1}" type="datetimeFigureOut">
              <a:rPr lang="fr-FR" smtClean="0"/>
              <a:pPr/>
              <a:t>25/05/2018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3A49-BAD2-4E8C-AC70-4419E98FE2E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3A49-BAD2-4E8C-AC70-4419E98FE2E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11CA-FE95-4BF9-AFDC-ED18FE976CC1}" type="datetimeFigureOut">
              <a:rPr lang="fr-FR" smtClean="0"/>
              <a:pPr/>
              <a:t>25/05/2018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11CA-FE95-4BF9-AFDC-ED18FE976CC1}" type="datetimeFigureOut">
              <a:rPr lang="fr-FR" smtClean="0"/>
              <a:pPr/>
              <a:t>25/05/2018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3A49-BAD2-4E8C-AC70-4419E98FE2E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11CA-FE95-4BF9-AFDC-ED18FE976CC1}" type="datetimeFigureOut">
              <a:rPr lang="fr-FR" smtClean="0"/>
              <a:pPr/>
              <a:t>25/05/2018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3A49-BAD2-4E8C-AC70-4419E98FE2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FC11CA-FE95-4BF9-AFDC-ED18FE976CC1}" type="datetimeFigureOut">
              <a:rPr lang="fr-FR" smtClean="0"/>
              <a:pPr/>
              <a:t>25/05/2018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D423A49-BAD2-4E8C-AC70-4419E98FE2E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11CA-FE95-4BF9-AFDC-ED18FE976CC1}" type="datetimeFigureOut">
              <a:rPr lang="fr-FR" smtClean="0"/>
              <a:pPr/>
              <a:t>25/05/2018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423A49-BAD2-4E8C-AC70-4419E98FE2E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2FC11CA-FE95-4BF9-AFDC-ED18FE976CC1}" type="datetimeFigureOut">
              <a:rPr lang="fr-FR" smtClean="0"/>
              <a:pPr/>
              <a:t>25/05/2018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D423A49-BAD2-4E8C-AC70-4419E98FE2E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edia2.picsearch.com/is?oa8AHZ_MWifHvKQ1tTMA_sb8UNvxS8xLq5qdl4FEMms&amp;height=3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3502787" cy="3619548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2976" y="5072074"/>
            <a:ext cx="7000924" cy="1428760"/>
          </a:xfrm>
          <a:ln w="5715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Mobiles et automates</a:t>
            </a:r>
            <a:b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CE2A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2" descr="http://media2.picsearch.com/is?oa8AHZ_MWifHvKQ1tTMA_sb8UNvxS8xLq5qdl4FEMms&amp;height=3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3502787" cy="3619548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9" name="Picture 2" descr="http://media2.picsearch.com/is?oa8AHZ_MWifHvKQ1tTMA_sb8UNvxS8xLq5qdl4FEMms&amp;height=3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071678"/>
            <a:ext cx="2500330" cy="2583675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1" name="Picture 2" descr="http://media2.picsearch.com/is?oa8AHZ_MWifHvKQ1tTMA_sb8UNvxS8xLq5qdl4FEMms&amp;height=3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3000372"/>
            <a:ext cx="1947262" cy="2012171"/>
          </a:xfrm>
          <a:prstGeom prst="rect">
            <a:avLst/>
          </a:prstGeom>
          <a:solidFill>
            <a:schemeClr val="accent2"/>
          </a:solidFill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4414" y="1785926"/>
            <a:ext cx="6715172" cy="3857652"/>
          </a:xfrm>
        </p:spPr>
        <p:txBody>
          <a:bodyPr/>
          <a:lstStyle/>
          <a:p>
            <a:pPr>
              <a:buNone/>
            </a:pPr>
            <a:r>
              <a:rPr lang="fr-FR" u="sng" dirty="0" smtClean="0"/>
              <a:t>Matériels</a:t>
            </a:r>
          </a:p>
          <a:p>
            <a:pPr>
              <a:buFontTx/>
              <a:buChar char="-"/>
            </a:pPr>
            <a:r>
              <a:rPr lang="fr-FR" dirty="0" smtClean="0"/>
              <a:t>Une bouteille en plastique</a:t>
            </a:r>
          </a:p>
          <a:p>
            <a:pPr>
              <a:buFontTx/>
              <a:buChar char="-"/>
            </a:pPr>
            <a:r>
              <a:rPr lang="fr-FR" dirty="0" smtClean="0"/>
              <a:t>Un papier crépon rouge ou noir</a:t>
            </a:r>
          </a:p>
          <a:p>
            <a:pPr>
              <a:buFontTx/>
              <a:buChar char="-"/>
            </a:pPr>
            <a:r>
              <a:rPr lang="fr-FR" dirty="0" smtClean="0"/>
              <a:t>6 pailles</a:t>
            </a:r>
          </a:p>
          <a:p>
            <a:pPr>
              <a:buFontTx/>
              <a:buChar char="-"/>
            </a:pPr>
            <a:r>
              <a:rPr lang="fr-FR" dirty="0" smtClean="0"/>
              <a:t>De la pâte à fixe</a:t>
            </a:r>
          </a:p>
          <a:p>
            <a:pPr>
              <a:buFontTx/>
              <a:buChar char="-"/>
            </a:pPr>
            <a:r>
              <a:rPr lang="fr-FR" dirty="0" smtClean="0"/>
              <a:t>La colle et scotch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5" name="Pensées 4"/>
          <p:cNvSpPr/>
          <p:nvPr/>
        </p:nvSpPr>
        <p:spPr>
          <a:xfrm>
            <a:off x="5857884" y="285728"/>
            <a:ext cx="3000396" cy="1857388"/>
          </a:xfrm>
          <a:prstGeom prst="cloudCallout">
            <a:avLst>
              <a:gd name="adj1" fmla="val -52783"/>
              <a:gd name="adj2" fmla="val 6884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Nous avons eu besoin de </a:t>
            </a:r>
            <a:r>
              <a:rPr lang="fr-FR" dirty="0" smtClean="0"/>
              <a:t>:</a:t>
            </a:r>
            <a:endParaRPr lang="fr-FR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214950"/>
            <a:ext cx="8643966" cy="1428760"/>
          </a:xfrm>
        </p:spPr>
        <p:txBody>
          <a:bodyPr>
            <a:noAutofit/>
          </a:bodyPr>
          <a:lstStyle/>
          <a:p>
            <a:r>
              <a:rPr lang="fr-FR" sz="1600" b="1" u="sng" dirty="0" smtClean="0">
                <a:solidFill>
                  <a:srgbClr val="FF0000"/>
                </a:solidFill>
              </a:rPr>
              <a:t>Comment ai-je fait ma fourmi ? 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>
                <a:solidFill>
                  <a:srgbClr val="002060"/>
                </a:solidFill>
              </a:rPr>
              <a:t>1- </a:t>
            </a:r>
            <a:r>
              <a:rPr lang="fr-FR" sz="1600" dirty="0" smtClean="0">
                <a:solidFill>
                  <a:srgbClr val="002060"/>
                </a:solidFill>
              </a:rPr>
              <a:t>Découpe   le  papier  </a:t>
            </a:r>
            <a:r>
              <a:rPr lang="fr-FR" sz="1600" dirty="0" smtClean="0">
                <a:solidFill>
                  <a:srgbClr val="002060"/>
                </a:solidFill>
              </a:rPr>
              <a:t>crépon en </a:t>
            </a:r>
            <a:r>
              <a:rPr lang="fr-FR" sz="1600" dirty="0" err="1" smtClean="0">
                <a:solidFill>
                  <a:srgbClr val="002060"/>
                </a:solidFill>
              </a:rPr>
              <a:t>bandelette.s</a:t>
            </a:r>
            <a:r>
              <a:rPr lang="fr-FR" sz="1600" dirty="0" smtClean="0">
                <a:solidFill>
                  <a:srgbClr val="002060"/>
                </a:solidFill>
              </a:rPr>
              <a:t/>
            </a:r>
            <a:br>
              <a:rPr lang="fr-FR" sz="1600" dirty="0" smtClean="0">
                <a:solidFill>
                  <a:srgbClr val="002060"/>
                </a:solidFill>
              </a:rPr>
            </a:br>
            <a:r>
              <a:rPr lang="fr-FR" sz="1600" dirty="0" smtClean="0">
                <a:solidFill>
                  <a:srgbClr val="002060"/>
                </a:solidFill>
              </a:rPr>
              <a:t>2- </a:t>
            </a:r>
            <a:r>
              <a:rPr lang="fr-FR" sz="1600" dirty="0" smtClean="0">
                <a:solidFill>
                  <a:srgbClr val="002060"/>
                </a:solidFill>
              </a:rPr>
              <a:t>Recouvre  </a:t>
            </a:r>
            <a:r>
              <a:rPr lang="fr-FR" sz="1600" dirty="0" smtClean="0">
                <a:solidFill>
                  <a:srgbClr val="002060"/>
                </a:solidFill>
              </a:rPr>
              <a:t>la bouteille de colle : Mets en partout.</a:t>
            </a:r>
            <a:br>
              <a:rPr lang="fr-FR" sz="1600" dirty="0" smtClean="0">
                <a:solidFill>
                  <a:srgbClr val="002060"/>
                </a:solidFill>
              </a:rPr>
            </a:br>
            <a:r>
              <a:rPr lang="fr-FR" sz="1600" dirty="0" smtClean="0">
                <a:solidFill>
                  <a:srgbClr val="002060"/>
                </a:solidFill>
              </a:rPr>
              <a:t>3- Colle </a:t>
            </a:r>
            <a:r>
              <a:rPr lang="fr-FR" sz="1600" dirty="0" smtClean="0">
                <a:solidFill>
                  <a:srgbClr val="002060"/>
                </a:solidFill>
              </a:rPr>
              <a:t> le  </a:t>
            </a:r>
            <a:r>
              <a:rPr lang="fr-FR" sz="1600" dirty="0" smtClean="0">
                <a:solidFill>
                  <a:srgbClr val="002060"/>
                </a:solidFill>
              </a:rPr>
              <a:t>papier crépon en l’enroulant autour de la bouteille.</a:t>
            </a:r>
            <a:br>
              <a:rPr lang="fr-FR" sz="1600" dirty="0" smtClean="0">
                <a:solidFill>
                  <a:srgbClr val="002060"/>
                </a:solidFill>
              </a:rPr>
            </a:br>
            <a:r>
              <a:rPr lang="fr-FR" sz="1600" dirty="0" smtClean="0">
                <a:solidFill>
                  <a:srgbClr val="002060"/>
                </a:solidFill>
              </a:rPr>
              <a:t>4- Replis les pailles et scotche- les de chaque côté , à gauche et à droite </a:t>
            </a:r>
            <a:r>
              <a:rPr lang="fr-FR" sz="1600" dirty="0" smtClean="0">
                <a:solidFill>
                  <a:srgbClr val="002060"/>
                </a:solidFill>
              </a:rPr>
              <a:t>de la  </a:t>
            </a:r>
            <a:r>
              <a:rPr lang="fr-FR" sz="1600" dirty="0" smtClean="0">
                <a:solidFill>
                  <a:srgbClr val="002060"/>
                </a:solidFill>
              </a:rPr>
              <a:t>bouteille, ou demande à la maîtresse      qu’elle </a:t>
            </a:r>
            <a:r>
              <a:rPr lang="fr-FR" sz="1600" dirty="0" smtClean="0">
                <a:solidFill>
                  <a:srgbClr val="002060"/>
                </a:solidFill>
              </a:rPr>
              <a:t> glisse </a:t>
            </a:r>
            <a:r>
              <a:rPr lang="fr-FR" sz="1600" dirty="0" smtClean="0">
                <a:solidFill>
                  <a:srgbClr val="002060"/>
                </a:solidFill>
              </a:rPr>
              <a:t>des encoches pour les coincer dedans</a:t>
            </a:r>
            <a:br>
              <a:rPr lang="fr-FR" sz="1600" dirty="0" smtClean="0">
                <a:solidFill>
                  <a:srgbClr val="002060"/>
                </a:solidFill>
              </a:rPr>
            </a:br>
            <a:r>
              <a:rPr lang="fr-FR" sz="1600" dirty="0" smtClean="0">
                <a:solidFill>
                  <a:srgbClr val="002060"/>
                </a:solidFill>
              </a:rPr>
              <a:t>5- Avec la pâte à fixe, fixe lune brindille de chaque côté du bouchon.</a:t>
            </a:r>
            <a:br>
              <a:rPr lang="fr-FR" sz="1600" dirty="0" smtClean="0">
                <a:solidFill>
                  <a:srgbClr val="002060"/>
                </a:solidFill>
              </a:rPr>
            </a:br>
            <a:r>
              <a:rPr lang="fr-FR" sz="1600" dirty="0" smtClean="0">
                <a:solidFill>
                  <a:srgbClr val="002060"/>
                </a:solidFill>
              </a:rPr>
              <a:t>Et tu as ta fourmi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 </a:t>
            </a:r>
            <a:endParaRPr lang="fr-FR" sz="1600" dirty="0"/>
          </a:p>
        </p:txBody>
      </p:sp>
      <p:pic>
        <p:nvPicPr>
          <p:cNvPr id="5" name="Image 4" descr="IMG_20180524_0926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3643338" cy="242889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8" name="Image 7" descr="IMG_20180524_0928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928935"/>
            <a:ext cx="2857520" cy="202504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1" name="Image 10" descr="IMG_20180524_0955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642918"/>
            <a:ext cx="2821737" cy="188115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20180524_0955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428736"/>
            <a:ext cx="5000628" cy="3333752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5" name="Image 4" descr="IMG_20180524_0955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643314"/>
            <a:ext cx="4143372" cy="2762248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6" name="Rectangle à coins arrondis 5"/>
          <p:cNvSpPr/>
          <p:nvPr/>
        </p:nvSpPr>
        <p:spPr>
          <a:xfrm>
            <a:off x="2786050" y="285728"/>
            <a:ext cx="2928958" cy="135732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214678" y="357166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J’ai ressenti que ce serait trop dur, mais j’ai réussi avec un peu d’aide</a:t>
            </a:r>
            <a:endParaRPr lang="fr-FR" dirty="0"/>
          </a:p>
        </p:txBody>
      </p:sp>
      <p:sp>
        <p:nvSpPr>
          <p:cNvPr id="8" name="Bulle ronde 7"/>
          <p:cNvSpPr/>
          <p:nvPr/>
        </p:nvSpPr>
        <p:spPr>
          <a:xfrm>
            <a:off x="6929422" y="1928802"/>
            <a:ext cx="2214578" cy="150019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Je ne me suis pas ennuyé, j’ai plutôt aimé</a:t>
            </a:r>
            <a:endParaRPr lang="fr-FR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fr-FR" sz="1800" dirty="0" smtClean="0">
                <a:solidFill>
                  <a:srgbClr val="002060"/>
                </a:solidFill>
              </a:rPr>
              <a:t>Pour faire les antennes, c’était très facile. Cela m’a plutôt amusé. J’ai bien aimé parce que je n’ai pas l’habitude de faire des fourmis.</a:t>
            </a:r>
            <a:endParaRPr lang="fr-FR" sz="1800" dirty="0">
              <a:solidFill>
                <a:srgbClr val="002060"/>
              </a:solidFill>
            </a:endParaRPr>
          </a:p>
        </p:txBody>
      </p:sp>
      <p:pic>
        <p:nvPicPr>
          <p:cNvPr id="4" name="Image 3" descr="IMG_20180524_1244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571612"/>
            <a:ext cx="3214678" cy="2143119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Image 4" descr="IMG_20180524_101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9158" y="1571612"/>
            <a:ext cx="3214710" cy="2143140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6" name="Image 5" descr="IMG_20180524_1243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4238631"/>
            <a:ext cx="3178990" cy="2119327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7" name="Image 6" descr="IMG_20180524_1017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4214818"/>
            <a:ext cx="3107553" cy="2071702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8" name="Image 7" descr="IMG_20180524_101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571612"/>
            <a:ext cx="3214710" cy="2143140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1026" name="Picture 2" descr="http://media4.picsearch.com/is?vXqO-WOTcNBI8TlMorQSBqr9dEggZQPDD-Ou_HlEj34&amp;height=25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3214686"/>
            <a:ext cx="1714513" cy="1282114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G_20180524_1244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2500306"/>
            <a:ext cx="5357850" cy="3571900"/>
          </a:xfrm>
          <a:prstGeom prst="rect">
            <a:avLst/>
          </a:prstGeom>
          <a:ln w="76200">
            <a:solidFill>
              <a:schemeClr val="accent6"/>
            </a:solidFill>
          </a:ln>
        </p:spPr>
      </p:pic>
      <p:pic>
        <p:nvPicPr>
          <p:cNvPr id="7" name="Image 6" descr="IMG_20180524_1244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428604"/>
            <a:ext cx="2643174" cy="1762116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</p:pic>
      <p:pic>
        <p:nvPicPr>
          <p:cNvPr id="11" name="Image 10" descr="IMG_20180524_1017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85728"/>
            <a:ext cx="3714744" cy="2476496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12" name="ZoneTexte 11"/>
          <p:cNvSpPr txBox="1"/>
          <p:nvPr/>
        </p:nvSpPr>
        <p:spPr>
          <a:xfrm>
            <a:off x="357158" y="3357562"/>
            <a:ext cx="17859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A la fin, j’ai beaucoup aimé ma fourmi car elle est très belle.</a:t>
            </a:r>
          </a:p>
          <a:p>
            <a:r>
              <a:rPr lang="fr-FR" b="1" dirty="0" smtClean="0">
                <a:solidFill>
                  <a:srgbClr val="002060"/>
                </a:solidFill>
              </a:rPr>
              <a:t>J’ai aimé l’activité et je la referai à la maison !</a:t>
            </a:r>
            <a:endParaRPr lang="fr-FR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200</TotalTime>
  <Words>116</Words>
  <Application>Microsoft Office PowerPoint</Application>
  <PresentationFormat>Affichage à l'écran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Papier</vt:lpstr>
      <vt:lpstr>Mobiles et automates                                CE2A</vt:lpstr>
      <vt:lpstr>Diapositive 2</vt:lpstr>
      <vt:lpstr>Comment ai-je fait ma fourmi ?  1- Découpe   le  papier  crépon en bandelette.s 2- Recouvre  la bouteille de colle : Mets en partout. 3- Colle  le  papier crépon en l’enroulant autour de la bouteille. 4- Replis les pailles et scotche- les de chaque côté , à gauche et à droite de la  bouteille, ou demande à la maîtresse      qu’elle  glisse des encoches pour les coincer dedans 5- Avec la pâte à fixe, fixe lune brindille de chaque côté du bouchon. Et tu as ta fourmi  </vt:lpstr>
      <vt:lpstr>Diapositive 4</vt:lpstr>
      <vt:lpstr>Pour faire les antennes, c’était très facile. Cela m’a plutôt amusé. J’ai bien aimé parce que je n’ai pas l’habitude de faire des fourmis.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Mobiles et automates              CE2A</dc:title>
  <dc:creator>JVBIBLIOPRIMAIRE</dc:creator>
  <cp:lastModifiedBy>JVBIBLIOPRIMAIRE</cp:lastModifiedBy>
  <cp:revision>26</cp:revision>
  <dcterms:created xsi:type="dcterms:W3CDTF">2018-05-24T13:43:47Z</dcterms:created>
  <dcterms:modified xsi:type="dcterms:W3CDTF">2018-05-25T09:40:13Z</dcterms:modified>
</cp:coreProperties>
</file>