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13A-F39B-4DC9-B00F-A159F436F11B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1194-2E90-46B5-ADC7-A91BC61DC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47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13A-F39B-4DC9-B00F-A159F436F11B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1194-2E90-46B5-ADC7-A91BC61DC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32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13A-F39B-4DC9-B00F-A159F436F11B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1194-2E90-46B5-ADC7-A91BC61DC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46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13A-F39B-4DC9-B00F-A159F436F11B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1194-2E90-46B5-ADC7-A91BC61DC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14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13A-F39B-4DC9-B00F-A159F436F11B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1194-2E90-46B5-ADC7-A91BC61DC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48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13A-F39B-4DC9-B00F-A159F436F11B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1194-2E90-46B5-ADC7-A91BC61DC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78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13A-F39B-4DC9-B00F-A159F436F11B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1194-2E90-46B5-ADC7-A91BC61DC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36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13A-F39B-4DC9-B00F-A159F436F11B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1194-2E90-46B5-ADC7-A91BC61DC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13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13A-F39B-4DC9-B00F-A159F436F11B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1194-2E90-46B5-ADC7-A91BC61DC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29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13A-F39B-4DC9-B00F-A159F436F11B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1194-2E90-46B5-ADC7-A91BC61DC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3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513A-F39B-4DC9-B00F-A159F436F11B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1194-2E90-46B5-ADC7-A91BC61DC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64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E513A-F39B-4DC9-B00F-A159F436F11B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F1194-2E90-46B5-ADC7-A91BC61DC3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6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Projet Mobiles </a:t>
            </a:r>
            <a:r>
              <a:rPr lang="fr-FR" smtClean="0"/>
              <a:t>et Automates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Groupe Scolaire Paul Langevin</a:t>
            </a:r>
          </a:p>
          <a:p>
            <a:r>
              <a:rPr lang="fr-FR" dirty="0" smtClean="0"/>
              <a:t>CM2 Bleu</a:t>
            </a:r>
          </a:p>
          <a:p>
            <a:r>
              <a:rPr lang="fr-FR" dirty="0" smtClean="0"/>
              <a:t>Laurie </a:t>
            </a:r>
            <a:r>
              <a:rPr lang="fr-FR" dirty="0" err="1" smtClean="0"/>
              <a:t>Valtida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5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F:\Automates cm2 bleu\DSC05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F:\Automates cm2 bleu\DSC0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F:\Automates cm2 bleu\DSC05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F:\Automates cm2 bleu\DSC05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734272" cy="631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F:\Automates cm2 bleu\DSC05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fr-FR" dirty="0" smtClean="0"/>
              <a:t>Les élèves ont relevé deux défis: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fabriquer une machine qui fonctionne avec au moins un engrenage et/ou une poulie</a:t>
            </a: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construire un personnage en matériel de récupération que l’on peut faire bouger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fr-FR" dirty="0" smtClean="0"/>
              <a:t>Défi n°1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5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Automates cm2 bleu\DSC05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F:\Automates cm2 bleu\DSC05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F:\Automates cm2 bleu\DSC05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F:\Automates cm2 bleu\DSC05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F:\Automates cm2 bleu\DSC05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806280" cy="64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fr-FR" dirty="0" smtClean="0"/>
              <a:t>Défi n°2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25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48</Words>
  <Application>Microsoft Office PowerPoint</Application>
  <PresentationFormat>Affichage à l'écran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Projet Mobiles et Automates</vt:lpstr>
      <vt:lpstr>Les élèves ont relevé deux défis:</vt:lpstr>
      <vt:lpstr>Défi n°1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Défi n°2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Mobiles et automates</dc:title>
  <dc:creator>M. Jean-Luc</dc:creator>
  <cp:lastModifiedBy>Virginie Dalquier</cp:lastModifiedBy>
  <cp:revision>5</cp:revision>
  <dcterms:created xsi:type="dcterms:W3CDTF">2017-05-29T17:01:21Z</dcterms:created>
  <dcterms:modified xsi:type="dcterms:W3CDTF">2017-05-30T12:11:56Z</dcterms:modified>
</cp:coreProperties>
</file>