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1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12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305" r:id="rId47"/>
    <p:sldId id="306" r:id="rId48"/>
    <p:sldId id="307" r:id="rId49"/>
    <p:sldId id="308" r:id="rId50"/>
    <p:sldId id="309" r:id="rId51"/>
    <p:sldId id="299" r:id="rId52"/>
    <p:sldId id="300" r:id="rId53"/>
    <p:sldId id="301" r:id="rId54"/>
    <p:sldId id="302" r:id="rId55"/>
    <p:sldId id="303" r:id="rId56"/>
    <p:sldId id="304" r:id="rId57"/>
    <p:sldId id="310" r:id="rId5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>
        <p:scale>
          <a:sx n="90" d="100"/>
          <a:sy n="90" d="100"/>
        </p:scale>
        <p:origin x="-13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7C2C9-165C-49AB-A9A5-5DA34D1F5113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F8055-C7D1-401E-BF0E-FF1CBD849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2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2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05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62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77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64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03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8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50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16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2699-DBBE-45A8-8846-8A6836692EAB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3DAB-F7F9-42B4-AA81-D4AE04C02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7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2514" y="3061371"/>
            <a:ext cx="10209402" cy="4048299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r>
              <a:rPr lang="fr-FR" b="1" u="sng" dirty="0">
                <a:solidFill>
                  <a:srgbClr val="0070C0"/>
                </a:solidFill>
              </a:rPr>
              <a:t>MOBILES ET AUTOMATES</a:t>
            </a:r>
            <a:r>
              <a:rPr lang="fr-FR" b="1" u="sng" dirty="0">
                <a:solidFill>
                  <a:srgbClr val="FF0000"/>
                </a:solidFill>
              </a:rPr>
              <a:t/>
            </a:r>
            <a:br>
              <a:rPr lang="fr-FR" b="1" u="sng" dirty="0">
                <a:solidFill>
                  <a:srgbClr val="FF0000"/>
                </a:solidFill>
              </a:rPr>
            </a:br>
            <a:r>
              <a:rPr lang="fr-FR" dirty="0"/>
              <a:t> </a:t>
            </a:r>
            <a:br>
              <a:rPr lang="fr-FR" dirty="0"/>
            </a:br>
            <a:r>
              <a:rPr lang="fr-FR" b="1" dirty="0"/>
              <a:t>RÉALISATION D'UN CARROUSEL POUR REPRÉSENTER LES PLANÈTES DU SYSTÈME SOLAIRE 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sz="4900" b="1" i="1" dirty="0"/>
              <a:t>CLASSES CM2 C - CM2 E </a:t>
            </a:r>
            <a:r>
              <a:rPr lang="fr-FR" b="1" dirty="0"/>
              <a:t>  </a:t>
            </a:r>
            <a:br>
              <a:rPr lang="fr-FR" b="1" dirty="0"/>
            </a:br>
            <a:r>
              <a:rPr lang="fr-FR" sz="4400" b="1" dirty="0"/>
              <a:t>Projet piloté par Madame </a:t>
            </a:r>
            <a:r>
              <a:rPr lang="fr-FR" b="1" dirty="0"/>
              <a:t>SINKPON Sara </a:t>
            </a:r>
            <a:r>
              <a:rPr lang="fr-FR" sz="4400" dirty="0"/>
              <a:t> </a:t>
            </a:r>
            <a:r>
              <a:rPr lang="fr-FR" dirty="0"/>
              <a:t> </a:t>
            </a:r>
            <a:br>
              <a:rPr lang="fr-FR" dirty="0"/>
            </a:b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7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136" y="337645"/>
            <a:ext cx="8206124" cy="6154593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168210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602" y="272573"/>
            <a:ext cx="4721316" cy="6295089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421314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0931" y="983004"/>
            <a:ext cx="6292188" cy="4719140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390201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0342" y="1016974"/>
            <a:ext cx="6253365" cy="4690023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420705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608" y="194042"/>
            <a:ext cx="8392834" cy="6294626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215763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888" y="125463"/>
            <a:ext cx="8484273" cy="6363205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90147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17749" y="1082438"/>
            <a:ext cx="6178550" cy="4633911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3760584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9560" y="980606"/>
            <a:ext cx="6294928" cy="4721195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76415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100380" y="178701"/>
            <a:ext cx="8413289" cy="6309967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292810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757" y="29919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latin typeface="+mn-lt"/>
              </a:rPr>
              <a:t>VISITE DES ELEVES DE 6ème 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22948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2189" y="2809701"/>
            <a:ext cx="9144000" cy="1132523"/>
          </a:xfrm>
        </p:spPr>
        <p:txBody>
          <a:bodyPr/>
          <a:lstStyle/>
          <a:p>
            <a:r>
              <a:rPr lang="fr-FR" b="1" dirty="0">
                <a:latin typeface="+mn-lt"/>
              </a:rPr>
              <a:t>REDACTION AVANT PROJET</a:t>
            </a:r>
          </a:p>
        </p:txBody>
      </p:sp>
    </p:spTree>
    <p:extLst>
      <p:ext uri="{BB962C8B-B14F-4D97-AF65-F5344CB8AC3E}">
        <p14:creationId xmlns:p14="http://schemas.microsoft.com/office/powerpoint/2010/main" val="59827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284" y="311705"/>
            <a:ext cx="8235951" cy="6176963"/>
          </a:xfrm>
        </p:spPr>
      </p:pic>
      <p:sp>
        <p:nvSpPr>
          <p:cNvPr id="5" name="ZoneTexte 4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103018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448" y="145450"/>
            <a:ext cx="8457624" cy="6343218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319412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990" y="153763"/>
            <a:ext cx="8446540" cy="6334905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797643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822" y="120512"/>
            <a:ext cx="8490875" cy="6368156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33210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32" y="290946"/>
            <a:ext cx="8235951" cy="6176963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1622048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816" y="149684"/>
            <a:ext cx="8451978" cy="63389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1345193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730" y="201374"/>
            <a:ext cx="8383059" cy="6287294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1373798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574" y="289639"/>
            <a:ext cx="8265372" cy="6199029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153655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284" y="311705"/>
            <a:ext cx="8235951" cy="6176963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1493209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28" y="196121"/>
            <a:ext cx="8390063" cy="6292547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342809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419" y="171205"/>
            <a:ext cx="8439939" cy="6329954"/>
          </a:xfrm>
        </p:spPr>
      </p:pic>
      <p:sp>
        <p:nvSpPr>
          <p:cNvPr id="5" name="ZoneTexte 4"/>
          <p:cNvSpPr txBox="1"/>
          <p:nvPr/>
        </p:nvSpPr>
        <p:spPr>
          <a:xfrm>
            <a:off x="4630529" y="6488668"/>
            <a:ext cx="27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REDACTION AVANT PROJET</a:t>
            </a:r>
          </a:p>
        </p:txBody>
      </p:sp>
    </p:spTree>
    <p:extLst>
      <p:ext uri="{BB962C8B-B14F-4D97-AF65-F5344CB8AC3E}">
        <p14:creationId xmlns:p14="http://schemas.microsoft.com/office/powerpoint/2010/main" val="62293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603" y="171182"/>
            <a:ext cx="8423314" cy="6317486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1384073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41" y="203640"/>
            <a:ext cx="8380037" cy="6285028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3749322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990" y="153764"/>
            <a:ext cx="8446539" cy="6334904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95607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84038" y="837531"/>
            <a:ext cx="6458443" cy="4843831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1904171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36701" y="929691"/>
            <a:ext cx="6353117" cy="4764837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858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4555" y="1065936"/>
            <a:ext cx="6197409" cy="4648056"/>
          </a:xfrm>
        </p:spPr>
      </p:pic>
      <p:sp>
        <p:nvSpPr>
          <p:cNvPr id="6" name="ZoneTexte 5"/>
          <p:cNvSpPr txBox="1"/>
          <p:nvPr/>
        </p:nvSpPr>
        <p:spPr>
          <a:xfrm>
            <a:off x="1810632" y="6488668"/>
            <a:ext cx="820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6</a:t>
            </a:r>
            <a:r>
              <a:rPr lang="fr-FR" baseline="30000" dirty="0"/>
              <a:t>ème</a:t>
            </a:r>
            <a:r>
              <a:rPr lang="fr-FR" dirty="0"/>
              <a:t> AUX ELEVES DE CM2 POUR LE MONTAGE DES CARROUSELS</a:t>
            </a:r>
          </a:p>
        </p:txBody>
      </p:sp>
    </p:spTree>
    <p:extLst>
      <p:ext uri="{BB962C8B-B14F-4D97-AF65-F5344CB8AC3E}">
        <p14:creationId xmlns:p14="http://schemas.microsoft.com/office/powerpoint/2010/main" val="367709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757" y="29919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latin typeface="+mn-lt"/>
              </a:rPr>
              <a:t>VISITE DES ELEVES DE CM2 </a:t>
            </a:r>
            <a:r>
              <a:rPr lang="fr-FR" sz="6000" b="1" dirty="0" smtClean="0">
                <a:latin typeface="+mn-lt"/>
              </a:rPr>
              <a:t>AUX ELEVES DE 6</a:t>
            </a:r>
            <a:r>
              <a:rPr lang="fr-FR" sz="6000" b="1" baseline="30000" dirty="0">
                <a:latin typeface="+mn-lt"/>
              </a:rPr>
              <a:t>è</a:t>
            </a:r>
            <a:r>
              <a:rPr lang="fr-FR" sz="6000" b="1" baseline="30000" dirty="0" smtClean="0">
                <a:latin typeface="+mn-lt"/>
              </a:rPr>
              <a:t>me </a:t>
            </a:r>
            <a:r>
              <a:rPr lang="fr-FR" sz="6000" b="1" dirty="0" smtClean="0">
                <a:latin typeface="+mn-lt"/>
              </a:rPr>
              <a:t> POUR </a:t>
            </a:r>
            <a:r>
              <a:rPr lang="fr-FR" sz="6000" b="1" dirty="0">
                <a:latin typeface="+mn-lt"/>
              </a:rPr>
              <a:t>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3804736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39457" y="934514"/>
            <a:ext cx="6347605" cy="4760703"/>
          </a:xfrm>
        </p:spPr>
      </p:pic>
      <p:sp>
        <p:nvSpPr>
          <p:cNvPr id="5" name="ZoneTexte 4"/>
          <p:cNvSpPr txBox="1"/>
          <p:nvPr/>
        </p:nvSpPr>
        <p:spPr>
          <a:xfrm>
            <a:off x="1315991" y="6488668"/>
            <a:ext cx="91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CM2 </a:t>
            </a:r>
            <a:r>
              <a:rPr lang="fr-FR" dirty="0" smtClean="0"/>
              <a:t>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POUR </a:t>
            </a:r>
            <a:r>
              <a:rPr lang="fr-FR" dirty="0"/>
              <a:t>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686520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268" y="75355"/>
            <a:ext cx="4809984" cy="6413313"/>
          </a:xfrm>
        </p:spPr>
      </p:pic>
      <p:sp>
        <p:nvSpPr>
          <p:cNvPr id="6" name="ZoneTexte 5"/>
          <p:cNvSpPr txBox="1"/>
          <p:nvPr/>
        </p:nvSpPr>
        <p:spPr>
          <a:xfrm>
            <a:off x="1289543" y="6488668"/>
            <a:ext cx="924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CM2 </a:t>
            </a:r>
            <a:r>
              <a:rPr lang="fr-FR" dirty="0" smtClean="0"/>
              <a:t>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 POUR </a:t>
            </a:r>
            <a:r>
              <a:rPr lang="fr-FR" dirty="0"/>
              <a:t>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3121065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42" y="238078"/>
            <a:ext cx="8247035" cy="6185276"/>
          </a:xfrm>
        </p:spPr>
      </p:pic>
      <p:sp>
        <p:nvSpPr>
          <p:cNvPr id="6" name="ZoneTexte 5"/>
          <p:cNvSpPr txBox="1"/>
          <p:nvPr/>
        </p:nvSpPr>
        <p:spPr>
          <a:xfrm>
            <a:off x="1263094" y="6488668"/>
            <a:ext cx="930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</a:t>
            </a:r>
            <a:r>
              <a:rPr lang="fr-FR" dirty="0" smtClean="0"/>
              <a:t>CM2 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  </a:t>
            </a:r>
            <a:r>
              <a:rPr lang="fr-FR" dirty="0"/>
              <a:t>POUR 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308952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782" y="133034"/>
            <a:ext cx="8539692" cy="6404769"/>
          </a:xfrm>
        </p:spPr>
      </p:pic>
      <p:sp>
        <p:nvSpPr>
          <p:cNvPr id="5" name="ZoneTexte 4"/>
          <p:cNvSpPr txBox="1"/>
          <p:nvPr/>
        </p:nvSpPr>
        <p:spPr>
          <a:xfrm>
            <a:off x="4737095" y="6537803"/>
            <a:ext cx="27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REDACTION AVANT PROJET</a:t>
            </a:r>
          </a:p>
        </p:txBody>
      </p:sp>
    </p:spTree>
    <p:extLst>
      <p:ext uri="{BB962C8B-B14F-4D97-AF65-F5344CB8AC3E}">
        <p14:creationId xmlns:p14="http://schemas.microsoft.com/office/powerpoint/2010/main" val="2098493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36314" y="900891"/>
            <a:ext cx="6386031" cy="4789522"/>
          </a:xfrm>
        </p:spPr>
      </p:pic>
      <p:sp>
        <p:nvSpPr>
          <p:cNvPr id="6" name="ZoneTexte 5"/>
          <p:cNvSpPr txBox="1"/>
          <p:nvPr/>
        </p:nvSpPr>
        <p:spPr>
          <a:xfrm>
            <a:off x="1289543" y="6488668"/>
            <a:ext cx="924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</a:t>
            </a:r>
            <a:r>
              <a:rPr lang="fr-FR" dirty="0" smtClean="0"/>
              <a:t>CM2 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 </a:t>
            </a:r>
            <a:r>
              <a:rPr lang="fr-FR" dirty="0"/>
              <a:t>POUR 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912835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581" y="97523"/>
            <a:ext cx="4793358" cy="6391145"/>
          </a:xfrm>
        </p:spPr>
      </p:pic>
      <p:sp>
        <p:nvSpPr>
          <p:cNvPr id="6" name="ZoneTexte 5"/>
          <p:cNvSpPr txBox="1"/>
          <p:nvPr/>
        </p:nvSpPr>
        <p:spPr>
          <a:xfrm>
            <a:off x="1289542" y="6488668"/>
            <a:ext cx="924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CM2 </a:t>
            </a:r>
            <a:r>
              <a:rPr lang="fr-FR" dirty="0" smtClean="0"/>
              <a:t>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 POUR </a:t>
            </a:r>
            <a:r>
              <a:rPr lang="fr-FR" dirty="0"/>
              <a:t>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3982574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3381" y="971030"/>
            <a:ext cx="6305872" cy="4729403"/>
          </a:xfrm>
        </p:spPr>
      </p:pic>
      <p:sp>
        <p:nvSpPr>
          <p:cNvPr id="6" name="ZoneTexte 5"/>
          <p:cNvSpPr txBox="1"/>
          <p:nvPr/>
        </p:nvSpPr>
        <p:spPr>
          <a:xfrm>
            <a:off x="1289544" y="6488668"/>
            <a:ext cx="924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</a:t>
            </a:r>
            <a:r>
              <a:rPr lang="fr-FR" dirty="0" smtClean="0"/>
              <a:t>CM2 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 </a:t>
            </a:r>
            <a:r>
              <a:rPr lang="fr-FR" dirty="0"/>
              <a:t>POUR 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1594212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112" y="82934"/>
            <a:ext cx="4818296" cy="6424396"/>
          </a:xfrm>
        </p:spPr>
      </p:pic>
      <p:sp>
        <p:nvSpPr>
          <p:cNvPr id="6" name="ZoneTexte 5"/>
          <p:cNvSpPr txBox="1"/>
          <p:nvPr/>
        </p:nvSpPr>
        <p:spPr>
          <a:xfrm>
            <a:off x="1289543" y="6488668"/>
            <a:ext cx="924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</a:t>
            </a:r>
            <a:r>
              <a:rPr lang="fr-FR" dirty="0" smtClean="0"/>
              <a:t>CM2 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 </a:t>
            </a:r>
            <a:r>
              <a:rPr lang="fr-FR" dirty="0"/>
              <a:t>POUR 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3562986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33768" y="983105"/>
            <a:ext cx="6292072" cy="4719053"/>
          </a:xfrm>
        </p:spPr>
      </p:pic>
      <p:sp>
        <p:nvSpPr>
          <p:cNvPr id="6" name="ZoneTexte 5"/>
          <p:cNvSpPr txBox="1"/>
          <p:nvPr/>
        </p:nvSpPr>
        <p:spPr>
          <a:xfrm>
            <a:off x="1289543" y="6488668"/>
            <a:ext cx="924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</a:t>
            </a:r>
            <a:r>
              <a:rPr lang="fr-FR" dirty="0" smtClean="0"/>
              <a:t>CM2 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 </a:t>
            </a:r>
            <a:r>
              <a:rPr lang="fr-FR" dirty="0"/>
              <a:t>POUR 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850142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519" y="164024"/>
            <a:ext cx="4743482" cy="6324644"/>
          </a:xfrm>
        </p:spPr>
      </p:pic>
      <p:sp>
        <p:nvSpPr>
          <p:cNvPr id="6" name="ZoneTexte 5"/>
          <p:cNvSpPr txBox="1"/>
          <p:nvPr/>
        </p:nvSpPr>
        <p:spPr>
          <a:xfrm>
            <a:off x="1289542" y="6488668"/>
            <a:ext cx="924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VISITE DES ELEVES DE CM2 </a:t>
            </a:r>
            <a:r>
              <a:rPr lang="fr-FR" dirty="0" smtClean="0"/>
              <a:t>AUX ELEVES DE 6</a:t>
            </a:r>
            <a:r>
              <a:rPr lang="fr-FR" baseline="30000" dirty="0" smtClean="0"/>
              <a:t>ème</a:t>
            </a:r>
            <a:r>
              <a:rPr lang="fr-FR" dirty="0" smtClean="0"/>
              <a:t>  POUR </a:t>
            </a:r>
            <a:r>
              <a:rPr lang="fr-FR" dirty="0"/>
              <a:t>LA DECORATION DE LEURS REALISATIONS</a:t>
            </a:r>
          </a:p>
        </p:txBody>
      </p:sp>
    </p:spTree>
    <p:extLst>
      <p:ext uri="{BB962C8B-B14F-4D97-AF65-F5344CB8AC3E}">
        <p14:creationId xmlns:p14="http://schemas.microsoft.com/office/powerpoint/2010/main" val="2158287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393" y="29919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latin typeface="+mn-lt"/>
              </a:rPr>
              <a:t>EXPOSITION A LA SEMAINE </a:t>
            </a:r>
            <a:r>
              <a:rPr lang="fr-FR" sz="6000" b="1" dirty="0" smtClean="0">
                <a:latin typeface="+mn-lt"/>
              </a:rPr>
              <a:t>DE </a:t>
            </a:r>
            <a:r>
              <a:rPr lang="fr-FR" sz="6000" b="1" dirty="0">
                <a:latin typeface="+mn-lt"/>
              </a:rPr>
              <a:t>LA SCIENCE A L'ECOLE </a:t>
            </a:r>
            <a:r>
              <a:rPr lang="fr-FR" sz="6000" b="1" dirty="0" smtClean="0">
                <a:latin typeface="+mn-lt"/>
              </a:rPr>
              <a:t>JACQUES </a:t>
            </a:r>
            <a:r>
              <a:rPr lang="fr-FR" sz="6000" b="1" dirty="0">
                <a:latin typeface="+mn-lt"/>
              </a:rPr>
              <a:t>PREVERT</a:t>
            </a:r>
          </a:p>
        </p:txBody>
      </p:sp>
    </p:spTree>
    <p:extLst>
      <p:ext uri="{BB962C8B-B14F-4D97-AF65-F5344CB8AC3E}">
        <p14:creationId xmlns:p14="http://schemas.microsoft.com/office/powerpoint/2010/main" val="30508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329" y="349134"/>
            <a:ext cx="8235951" cy="6176963"/>
          </a:xfrm>
        </p:spPr>
      </p:pic>
      <p:sp>
        <p:nvSpPr>
          <p:cNvPr id="5" name="ZoneTexte 4"/>
          <p:cNvSpPr txBox="1"/>
          <p:nvPr/>
        </p:nvSpPr>
        <p:spPr>
          <a:xfrm>
            <a:off x="2967135" y="6526097"/>
            <a:ext cx="691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EXPOSITION A LA SEMAINE DE LA SCIENCE A L'ECOLE JAQUES PREVERT</a:t>
            </a:r>
          </a:p>
        </p:txBody>
      </p:sp>
    </p:spTree>
    <p:extLst>
      <p:ext uri="{BB962C8B-B14F-4D97-AF65-F5344CB8AC3E}">
        <p14:creationId xmlns:p14="http://schemas.microsoft.com/office/powerpoint/2010/main" val="4228220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437" y="-20219"/>
            <a:ext cx="4909736" cy="6546316"/>
          </a:xfrm>
        </p:spPr>
      </p:pic>
      <p:sp>
        <p:nvSpPr>
          <p:cNvPr id="5" name="ZoneTexte 4"/>
          <p:cNvSpPr txBox="1"/>
          <p:nvPr/>
        </p:nvSpPr>
        <p:spPr>
          <a:xfrm>
            <a:off x="2967135" y="6526097"/>
            <a:ext cx="691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EXPOSITION A LA SEMAINE DE LA SCIENCE A L'ECOLE </a:t>
            </a:r>
            <a:r>
              <a:rPr lang="fr-FR" dirty="0" smtClean="0"/>
              <a:t>JACQUES </a:t>
            </a:r>
            <a:r>
              <a:rPr lang="fr-FR" dirty="0"/>
              <a:t>PREVERT</a:t>
            </a:r>
          </a:p>
        </p:txBody>
      </p:sp>
    </p:spTree>
    <p:extLst>
      <p:ext uri="{BB962C8B-B14F-4D97-AF65-F5344CB8AC3E}">
        <p14:creationId xmlns:p14="http://schemas.microsoft.com/office/powerpoint/2010/main" val="1706229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329" y="349134"/>
            <a:ext cx="8235951" cy="6176963"/>
          </a:xfrm>
        </p:spPr>
      </p:pic>
      <p:sp>
        <p:nvSpPr>
          <p:cNvPr id="5" name="ZoneTexte 4"/>
          <p:cNvSpPr txBox="1"/>
          <p:nvPr/>
        </p:nvSpPr>
        <p:spPr>
          <a:xfrm>
            <a:off x="2967135" y="6526097"/>
            <a:ext cx="691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EXPOSITION A LA SEMAINE DE LA SCIENCE A L'ECOLE </a:t>
            </a:r>
            <a:r>
              <a:rPr lang="fr-FR" dirty="0" smtClean="0"/>
              <a:t>JACQUES </a:t>
            </a:r>
            <a:r>
              <a:rPr lang="fr-FR" dirty="0"/>
              <a:t>PREVERT</a:t>
            </a:r>
          </a:p>
        </p:txBody>
      </p:sp>
    </p:spTree>
    <p:extLst>
      <p:ext uri="{BB962C8B-B14F-4D97-AF65-F5344CB8AC3E}">
        <p14:creationId xmlns:p14="http://schemas.microsoft.com/office/powerpoint/2010/main" val="40738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985" y="136669"/>
            <a:ext cx="8373437" cy="6280078"/>
          </a:xfrm>
        </p:spPr>
      </p:pic>
      <p:sp>
        <p:nvSpPr>
          <p:cNvPr id="5" name="ZoneTexte 4"/>
          <p:cNvSpPr txBox="1"/>
          <p:nvPr/>
        </p:nvSpPr>
        <p:spPr>
          <a:xfrm>
            <a:off x="4915876" y="6488668"/>
            <a:ext cx="27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REDACTION AVANT PROJET</a:t>
            </a:r>
          </a:p>
        </p:txBody>
      </p:sp>
    </p:spTree>
    <p:extLst>
      <p:ext uri="{BB962C8B-B14F-4D97-AF65-F5344CB8AC3E}">
        <p14:creationId xmlns:p14="http://schemas.microsoft.com/office/powerpoint/2010/main" val="1570798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60" y="216130"/>
            <a:ext cx="8413289" cy="6309967"/>
          </a:xfrm>
        </p:spPr>
      </p:pic>
      <p:sp>
        <p:nvSpPr>
          <p:cNvPr id="5" name="ZoneTexte 4"/>
          <p:cNvSpPr txBox="1"/>
          <p:nvPr/>
        </p:nvSpPr>
        <p:spPr>
          <a:xfrm>
            <a:off x="2967135" y="6526097"/>
            <a:ext cx="691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EXPOSITION A LA SEMAINE DE LA SCIENCE A L'ECOLE </a:t>
            </a:r>
            <a:r>
              <a:rPr lang="fr-FR" dirty="0" smtClean="0"/>
              <a:t>JACQUES </a:t>
            </a:r>
            <a:r>
              <a:rPr lang="fr-FR" dirty="0"/>
              <a:t>PREVERT</a:t>
            </a:r>
          </a:p>
        </p:txBody>
      </p:sp>
    </p:spTree>
    <p:extLst>
      <p:ext uri="{BB962C8B-B14F-4D97-AF65-F5344CB8AC3E}">
        <p14:creationId xmlns:p14="http://schemas.microsoft.com/office/powerpoint/2010/main" val="1312456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2767" y="25181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latin typeface="+mn-lt"/>
              </a:rPr>
              <a:t>EXPOSITION DE NOS CARROUSSELS LE 31 MARS A LA JOURNEE DES SCIENCES AU LYCEE </a:t>
            </a:r>
            <a:r>
              <a:rPr lang="fr-FR" sz="6000" b="1" dirty="0" smtClean="0">
                <a:latin typeface="+mn-lt"/>
              </a:rPr>
              <a:t>FRANCAIS </a:t>
            </a:r>
            <a:r>
              <a:rPr lang="fr-FR" sz="6000" b="1" dirty="0">
                <a:latin typeface="+mn-lt"/>
              </a:rPr>
              <a:t>BLAISE PASCAL</a:t>
            </a:r>
          </a:p>
        </p:txBody>
      </p:sp>
    </p:spTree>
    <p:extLst>
      <p:ext uri="{BB962C8B-B14F-4D97-AF65-F5344CB8AC3E}">
        <p14:creationId xmlns:p14="http://schemas.microsoft.com/office/powerpoint/2010/main" val="572271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974" y="162076"/>
            <a:ext cx="8435456" cy="6326592"/>
          </a:xfrm>
        </p:spPr>
      </p:pic>
      <p:sp>
        <p:nvSpPr>
          <p:cNvPr id="5" name="ZoneTexte 4"/>
          <p:cNvSpPr txBox="1"/>
          <p:nvPr/>
        </p:nvSpPr>
        <p:spPr>
          <a:xfrm>
            <a:off x="709398" y="6488668"/>
            <a:ext cx="109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EXPOSITION DE NOS CARROUSSELS LE 31 MARS A LA JOURNEE DES SCIENCES AU LYCEE FRANCAIS BLAISE PASCAL</a:t>
            </a:r>
          </a:p>
        </p:txBody>
      </p:sp>
    </p:spTree>
    <p:extLst>
      <p:ext uri="{BB962C8B-B14F-4D97-AF65-F5344CB8AC3E}">
        <p14:creationId xmlns:p14="http://schemas.microsoft.com/office/powerpoint/2010/main" val="923790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726" y="311705"/>
            <a:ext cx="8235951" cy="6176963"/>
          </a:xfrm>
        </p:spPr>
      </p:pic>
      <p:sp>
        <p:nvSpPr>
          <p:cNvPr id="5" name="ZoneTexte 4"/>
          <p:cNvSpPr txBox="1"/>
          <p:nvPr/>
        </p:nvSpPr>
        <p:spPr>
          <a:xfrm>
            <a:off x="709398" y="6488668"/>
            <a:ext cx="109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EXPOSITION DE NOS CARROUSSELS LE 31 MARS A LA JOURNEE DES SCIENCES AU LYCEE FRANCAIS BLAISE PASCAL</a:t>
            </a:r>
          </a:p>
        </p:txBody>
      </p:sp>
    </p:spTree>
    <p:extLst>
      <p:ext uri="{BB962C8B-B14F-4D97-AF65-F5344CB8AC3E}">
        <p14:creationId xmlns:p14="http://schemas.microsoft.com/office/powerpoint/2010/main" val="2964584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86674" y="907871"/>
            <a:ext cx="6378055" cy="4783540"/>
          </a:xfrm>
        </p:spPr>
      </p:pic>
      <p:sp>
        <p:nvSpPr>
          <p:cNvPr id="5" name="ZoneTexte 4"/>
          <p:cNvSpPr txBox="1"/>
          <p:nvPr/>
        </p:nvSpPr>
        <p:spPr>
          <a:xfrm>
            <a:off x="709398" y="6488668"/>
            <a:ext cx="1093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EXPOSITION DE NOS CARROUSSELS LE 31 MARS A LA JOURNEE DES SCIENCES AU LYCEE FRANCAIS BLAISE PASCAL</a:t>
            </a:r>
          </a:p>
        </p:txBody>
      </p:sp>
    </p:spTree>
    <p:extLst>
      <p:ext uri="{BB962C8B-B14F-4D97-AF65-F5344CB8AC3E}">
        <p14:creationId xmlns:p14="http://schemas.microsoft.com/office/powerpoint/2010/main" val="881068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0399" y="927294"/>
            <a:ext cx="6355856" cy="4766891"/>
          </a:xfrm>
        </p:spPr>
      </p:pic>
      <p:sp>
        <p:nvSpPr>
          <p:cNvPr id="5" name="ZoneTexte 4"/>
          <p:cNvSpPr txBox="1"/>
          <p:nvPr/>
        </p:nvSpPr>
        <p:spPr>
          <a:xfrm>
            <a:off x="709398" y="6488668"/>
            <a:ext cx="830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VISITE DU PROVISEUR  A </a:t>
            </a:r>
            <a:r>
              <a:rPr lang="fr-FR" dirty="0"/>
              <a:t>LA JOURNEE DES SCIENCES AU LYCEE FRANCAIS BLAISE PASCAL</a:t>
            </a:r>
          </a:p>
        </p:txBody>
      </p:sp>
    </p:spTree>
    <p:extLst>
      <p:ext uri="{BB962C8B-B14F-4D97-AF65-F5344CB8AC3E}">
        <p14:creationId xmlns:p14="http://schemas.microsoft.com/office/powerpoint/2010/main" val="2750577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18524" y="963608"/>
            <a:ext cx="6314355" cy="4735765"/>
          </a:xfrm>
        </p:spPr>
      </p:pic>
      <p:sp>
        <p:nvSpPr>
          <p:cNvPr id="5" name="ZoneTexte 4"/>
          <p:cNvSpPr txBox="1"/>
          <p:nvPr/>
        </p:nvSpPr>
        <p:spPr>
          <a:xfrm>
            <a:off x="709398" y="6488668"/>
            <a:ext cx="863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ELEVES PRESENTENT LEUR TRAVAIL AU PROVISEUR DU LYCEE </a:t>
            </a:r>
            <a:r>
              <a:rPr lang="fr-FR" dirty="0"/>
              <a:t>FRANCAIS BLAISE </a:t>
            </a:r>
            <a:r>
              <a:rPr lang="fr-FR" dirty="0" smtClean="0"/>
              <a:t>PASCAL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377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946" y="2692689"/>
            <a:ext cx="10516985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latin typeface="+mn-lt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4915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221059"/>
            <a:ext cx="8356812" cy="6267609"/>
          </a:xfrm>
        </p:spPr>
      </p:pic>
      <p:sp>
        <p:nvSpPr>
          <p:cNvPr id="5" name="ZoneTexte 4"/>
          <p:cNvSpPr txBox="1"/>
          <p:nvPr/>
        </p:nvSpPr>
        <p:spPr>
          <a:xfrm>
            <a:off x="4646674" y="6488668"/>
            <a:ext cx="27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REDACTION AVANT PROJET</a:t>
            </a:r>
          </a:p>
        </p:txBody>
      </p:sp>
    </p:spTree>
    <p:extLst>
      <p:ext uri="{BB962C8B-B14F-4D97-AF65-F5344CB8AC3E}">
        <p14:creationId xmlns:p14="http://schemas.microsoft.com/office/powerpoint/2010/main" val="74386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135" y="2692689"/>
            <a:ext cx="10515600" cy="1325563"/>
          </a:xfrm>
        </p:spPr>
        <p:txBody>
          <a:bodyPr/>
          <a:lstStyle/>
          <a:p>
            <a:pPr algn="ctr"/>
            <a:r>
              <a:rPr lang="fr-FR" sz="6000" b="1" dirty="0">
                <a:latin typeface="+mn-lt"/>
              </a:rPr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168780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620" y="158619"/>
            <a:ext cx="4802635" cy="64035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267358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72461" y="1064971"/>
            <a:ext cx="6281104" cy="4710827"/>
          </a:xfrm>
        </p:spPr>
      </p:pic>
      <p:sp>
        <p:nvSpPr>
          <p:cNvPr id="5" name="ZoneTexte 4"/>
          <p:cNvSpPr txBox="1"/>
          <p:nvPr/>
        </p:nvSpPr>
        <p:spPr>
          <a:xfrm flipH="1">
            <a:off x="5765383" y="6488668"/>
            <a:ext cx="108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USINAGE</a:t>
            </a:r>
          </a:p>
        </p:txBody>
      </p:sp>
    </p:spTree>
    <p:extLst>
      <p:ext uri="{BB962C8B-B14F-4D97-AF65-F5344CB8AC3E}">
        <p14:creationId xmlns:p14="http://schemas.microsoft.com/office/powerpoint/2010/main" val="8040288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564</Words>
  <Application>Microsoft Office PowerPoint</Application>
  <PresentationFormat>Personnalisé</PresentationFormat>
  <Paragraphs>57</Paragraphs>
  <Slides>57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Thème Office</vt:lpstr>
      <vt:lpstr>  MOBILES ET AUTOMATES   RÉALISATION D'UN CARROUSEL POUR REPRÉSENTER LES PLANÈTES DU SYSTÈME SOLAIRE   CLASSES CM2 C - CM2 E    Projet piloté par Madame SINKPON Sara    </vt:lpstr>
      <vt:lpstr>REDACTION AVANT PROJET</vt:lpstr>
      <vt:lpstr>Présentation PowerPoint</vt:lpstr>
      <vt:lpstr>Présentation PowerPoint</vt:lpstr>
      <vt:lpstr>Présentation PowerPoint</vt:lpstr>
      <vt:lpstr>Présentation PowerPoint</vt:lpstr>
      <vt:lpstr>USINAGE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VISITE DES ELEVES DE 6ème  AUX ELEVES DE CM2 POUR LE MONTAGE DES CARROUSELS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VISITE DES ELEVES DE CM2 AUX ELEVES DE 6ème  POUR LA DECORATION DE LEURS REALISATIONS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EXPOSITION A LA SEMAINE DE LA SCIENCE A L'ECOLE JACQUES PREVERT</vt:lpstr>
      <vt:lpstr>Présentation PowerPoint</vt:lpstr>
      <vt:lpstr>Présentation PowerPoint</vt:lpstr>
      <vt:lpstr>Présentation PowerPoint</vt:lpstr>
      <vt:lpstr>Présentation PowerPoint</vt:lpstr>
      <vt:lpstr>EXPOSITION DE NOS CARROUSSELS LE 31 MARS A LA JOURNEE DES SCIENCES AU LYCEE FRANCAIS BLAISE PASCAL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REDACTION AVANT PROJET</dc:title>
  <dc:creator>Utilisateur Windows</dc:creator>
  <cp:lastModifiedBy>SINKPON EPSE COMPAORE Sara</cp:lastModifiedBy>
  <cp:revision>33</cp:revision>
  <dcterms:created xsi:type="dcterms:W3CDTF">2017-05-29T09:00:41Z</dcterms:created>
  <dcterms:modified xsi:type="dcterms:W3CDTF">2017-05-29T13:53:59Z</dcterms:modified>
</cp:coreProperties>
</file>