
<file path=[Content_Types].xml><?xml version="1.0" encoding="utf-8"?>
<Types xmlns="http://schemas.openxmlformats.org/package/2006/content-types">
  <Default Extension="png" ContentType="image/png"/>
  <Default Extension="jpeg" ContentType="image/jpeg"/>
  <Default Extension="3gp" ContentType="video/unknown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5" r:id="rId2"/>
    <p:sldId id="316" r:id="rId3"/>
    <p:sldId id="317" r:id="rId4"/>
    <p:sldId id="289" r:id="rId5"/>
    <p:sldId id="314" r:id="rId6"/>
    <p:sldId id="290" r:id="rId7"/>
    <p:sldId id="318" r:id="rId8"/>
    <p:sldId id="287" r:id="rId9"/>
    <p:sldId id="283" r:id="rId10"/>
    <p:sldId id="284" r:id="rId11"/>
    <p:sldId id="281" r:id="rId12"/>
    <p:sldId id="282" r:id="rId13"/>
    <p:sldId id="319" r:id="rId14"/>
    <p:sldId id="280" r:id="rId15"/>
    <p:sldId id="279" r:id="rId16"/>
    <p:sldId id="278" r:id="rId17"/>
    <p:sldId id="270" r:id="rId18"/>
    <p:sldId id="266" r:id="rId19"/>
    <p:sldId id="264" r:id="rId20"/>
    <p:sldId id="265" r:id="rId21"/>
    <p:sldId id="263" r:id="rId22"/>
    <p:sldId id="275" r:id="rId23"/>
    <p:sldId id="277" r:id="rId24"/>
    <p:sldId id="260" r:id="rId25"/>
    <p:sldId id="259" r:id="rId26"/>
    <p:sldId id="258" r:id="rId27"/>
    <p:sldId id="257" r:id="rId28"/>
    <p:sldId id="296" r:id="rId29"/>
    <p:sldId id="295" r:id="rId30"/>
    <p:sldId id="297" r:id="rId31"/>
    <p:sldId id="298" r:id="rId32"/>
    <p:sldId id="299" r:id="rId33"/>
    <p:sldId id="300" r:id="rId34"/>
    <p:sldId id="301" r:id="rId35"/>
    <p:sldId id="303" r:id="rId36"/>
    <p:sldId id="304" r:id="rId37"/>
    <p:sldId id="305" r:id="rId38"/>
    <p:sldId id="306" r:id="rId39"/>
    <p:sldId id="307" r:id="rId40"/>
    <p:sldId id="308" r:id="rId41"/>
    <p:sldId id="309" r:id="rId42"/>
    <p:sldId id="310" r:id="rId43"/>
    <p:sldId id="294" r:id="rId44"/>
    <p:sldId id="311" r:id="rId45"/>
    <p:sldId id="312" r:id="rId4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85" autoAdjust="0"/>
    <p:restoredTop sz="94660"/>
  </p:normalViewPr>
  <p:slideViewPr>
    <p:cSldViewPr snapToGrid="0">
      <p:cViewPr varScale="1">
        <p:scale>
          <a:sx n="58" d="100"/>
          <a:sy n="58" d="100"/>
        </p:scale>
        <p:origin x="-726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9565E-EA0C-4CCA-8334-76E431A5ECFF}" type="datetimeFigureOut">
              <a:rPr lang="fr-FR" smtClean="0"/>
              <a:pPr/>
              <a:t>13/06/2017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64145-EC98-4B0E-B7FD-D7DACB98608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2277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9565E-EA0C-4CCA-8334-76E431A5ECFF}" type="datetimeFigureOut">
              <a:rPr lang="fr-FR" smtClean="0"/>
              <a:pPr/>
              <a:t>13/06/2017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64145-EC98-4B0E-B7FD-D7DACB98608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0750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9565E-EA0C-4CCA-8334-76E431A5ECFF}" type="datetimeFigureOut">
              <a:rPr lang="fr-FR" smtClean="0"/>
              <a:pPr/>
              <a:t>13/06/2017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64145-EC98-4B0E-B7FD-D7DACB98608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1527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9565E-EA0C-4CCA-8334-76E431A5ECFF}" type="datetimeFigureOut">
              <a:rPr lang="fr-FR" smtClean="0"/>
              <a:pPr/>
              <a:t>13/06/2017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64145-EC98-4B0E-B7FD-D7DACB98608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5962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9565E-EA0C-4CCA-8334-76E431A5ECFF}" type="datetimeFigureOut">
              <a:rPr lang="fr-FR" smtClean="0"/>
              <a:pPr/>
              <a:t>13/06/2017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64145-EC98-4B0E-B7FD-D7DACB98608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440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9565E-EA0C-4CCA-8334-76E431A5ECFF}" type="datetimeFigureOut">
              <a:rPr lang="fr-FR" smtClean="0"/>
              <a:pPr/>
              <a:t>13/06/2017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64145-EC98-4B0E-B7FD-D7DACB98608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7112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9565E-EA0C-4CCA-8334-76E431A5ECFF}" type="datetimeFigureOut">
              <a:rPr lang="fr-FR" smtClean="0"/>
              <a:pPr/>
              <a:t>13/06/2017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64145-EC98-4B0E-B7FD-D7DACB98608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8883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9565E-EA0C-4CCA-8334-76E431A5ECFF}" type="datetimeFigureOut">
              <a:rPr lang="fr-FR" smtClean="0"/>
              <a:pPr/>
              <a:t>13/06/2017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64145-EC98-4B0E-B7FD-D7DACB98608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1697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9565E-EA0C-4CCA-8334-76E431A5ECFF}" type="datetimeFigureOut">
              <a:rPr lang="fr-FR" smtClean="0"/>
              <a:pPr/>
              <a:t>13/06/2017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64145-EC98-4B0E-B7FD-D7DACB98608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5141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9565E-EA0C-4CCA-8334-76E431A5ECFF}" type="datetimeFigureOut">
              <a:rPr lang="fr-FR" smtClean="0"/>
              <a:pPr/>
              <a:t>13/06/2017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64145-EC98-4B0E-B7FD-D7DACB98608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5183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9565E-EA0C-4CCA-8334-76E431A5ECFF}" type="datetimeFigureOut">
              <a:rPr lang="fr-FR" smtClean="0"/>
              <a:pPr/>
              <a:t>13/06/2017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64145-EC98-4B0E-B7FD-D7DACB98608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4303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59565E-EA0C-4CCA-8334-76E431A5ECFF}" type="datetimeFigureOut">
              <a:rPr lang="fr-FR" smtClean="0"/>
              <a:pPr/>
              <a:t>13/06/2017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B64145-EC98-4B0E-B7FD-D7DACB98608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249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7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8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9.wdp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20.wdp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21.wdp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22.wdp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23.wdp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24.wdp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25.wdp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26.wdp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27.wdp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28.wdp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29.wdp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hdphoto" Target="../media/hdphoto30.wdp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microsoft.com/office/2007/relationships/hdphoto" Target="../media/hdphoto31.wdp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microsoft.com/office/2007/relationships/hdphoto" Target="../media/hdphoto32.wdp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microsoft.com/office/2007/relationships/hdphoto" Target="../media/hdphoto33.wdp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microsoft.com/office/2007/relationships/hdphoto" Target="../media/hdphoto34.wdp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3gp"/><Relationship Id="rId1" Type="http://schemas.microsoft.com/office/2007/relationships/media" Target="../media/media1.3gp"/><Relationship Id="rId4" Type="http://schemas.openxmlformats.org/officeDocument/2006/relationships/image" Target="../media/image39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sz="8000" u="sng" dirty="0">
                <a:solidFill>
                  <a:srgbClr val="7030A0"/>
                </a:solidFill>
                <a:latin typeface="Algerian" panose="04020705040A02060702" pitchFamily="82" charset="0"/>
              </a:rPr>
              <a:t>Projet mobiles et automates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3512634" y="4438185"/>
            <a:ext cx="40255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/>
              <a:t>Année 2016-2017</a:t>
            </a:r>
          </a:p>
          <a:p>
            <a:pPr algn="ctr"/>
            <a:r>
              <a:rPr lang="fr-FR" sz="3200" dirty="0"/>
              <a:t>École la pépinière des deux plateaux</a:t>
            </a:r>
          </a:p>
        </p:txBody>
      </p:sp>
    </p:spTree>
    <p:extLst>
      <p:ext uri="{BB962C8B-B14F-4D97-AF65-F5344CB8AC3E}">
        <p14:creationId xmlns:p14="http://schemas.microsoft.com/office/powerpoint/2010/main" val="2335561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68"/>
    </mc:Choice>
    <mc:Fallback xmlns="">
      <p:transition spd="slow" advTm="6168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391" y="1082566"/>
            <a:ext cx="6705995" cy="5029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847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15"/>
    </mc:Choice>
    <mc:Fallback xmlns="">
      <p:transition spd="slow" advTm="4915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4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917" y="921754"/>
            <a:ext cx="6484883" cy="4866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469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72"/>
    </mc:Choice>
    <mc:Fallback xmlns="">
      <p:transition spd="slow" advTm="4372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4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524" y="856546"/>
            <a:ext cx="6716110" cy="5039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426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37"/>
    </mc:Choice>
    <mc:Fallback xmlns="">
      <p:transition spd="slow" advTm="5437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2439251"/>
            <a:ext cx="10515600" cy="1325563"/>
          </a:xfrm>
        </p:spPr>
        <p:txBody>
          <a:bodyPr>
            <a:noAutofit/>
          </a:bodyPr>
          <a:lstStyle/>
          <a:p>
            <a:r>
              <a:rPr lang="fr-FR" sz="9600" dirty="0"/>
              <a:t>Le choix d’une maquette a été fait. Au travail!</a:t>
            </a:r>
          </a:p>
        </p:txBody>
      </p:sp>
    </p:spTree>
    <p:extLst>
      <p:ext uri="{BB962C8B-B14F-4D97-AF65-F5344CB8AC3E}">
        <p14:creationId xmlns:p14="http://schemas.microsoft.com/office/powerpoint/2010/main" val="14165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27"/>
    </mc:Choice>
    <mc:Fallback xmlns="">
      <p:transition spd="slow" advTm="6127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4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331" y="1073712"/>
            <a:ext cx="6988117" cy="5243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772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26"/>
    </mc:Choice>
    <mc:Fallback xmlns="">
      <p:transition spd="slow" advTm="5126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4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910" y="890419"/>
            <a:ext cx="7287131" cy="5468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648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76"/>
    </mc:Choice>
    <mc:Fallback xmlns="">
      <p:transition spd="slow" advTm="4776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0138" y="1052343"/>
            <a:ext cx="6379779" cy="4793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824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63"/>
    </mc:Choice>
    <mc:Fallback xmlns="">
      <p:transition spd="slow" advTm="5063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82805" y="-17013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6600" dirty="0"/>
              <a:t>Comment ça fonctionne?</a:t>
            </a:r>
          </a:p>
        </p:txBody>
      </p:sp>
      <p:pic>
        <p:nvPicPr>
          <p:cNvPr id="4" name="Espace réservé du contenu 4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787" y="1397876"/>
            <a:ext cx="6600495" cy="4950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733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84"/>
    </mc:Choice>
    <mc:Fallback xmlns="">
      <p:transition spd="slow" advTm="5084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7200" dirty="0"/>
              <a:t>On perce</a:t>
            </a:r>
          </a:p>
        </p:txBody>
      </p:sp>
      <p:pic>
        <p:nvPicPr>
          <p:cNvPr id="4" name="Espace réservé du contenu 4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444" y="1713187"/>
            <a:ext cx="5829735" cy="4372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200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73"/>
    </mc:Choice>
    <mc:Fallback xmlns="">
      <p:transition spd="slow" advTm="4473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sz="7200" dirty="0"/>
              <a:t>On casse pour agrandir le trou</a:t>
            </a:r>
          </a:p>
        </p:txBody>
      </p:sp>
      <p:pic>
        <p:nvPicPr>
          <p:cNvPr id="4" name="Espace réservé du contenu 4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772785"/>
            <a:ext cx="5707117" cy="4282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154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39"/>
    </mc:Choice>
    <mc:Fallback xmlns="">
      <p:transition spd="slow" advTm="5539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sz="6000" u="sng" dirty="0"/>
              <a:t>Sommaire: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fr-FR" sz="3600" dirty="0"/>
              <a:t>1) exposés sur Copernic et Galilée.</a:t>
            </a:r>
          </a:p>
          <a:p>
            <a:r>
              <a:rPr lang="fr-FR" sz="3600" dirty="0"/>
              <a:t>2) imagination d’une maquette représentant le système solaire.</a:t>
            </a:r>
          </a:p>
          <a:p>
            <a:r>
              <a:rPr lang="fr-FR" sz="3600" dirty="0"/>
              <a:t>3) réalisation d’un système solaire mobile.</a:t>
            </a:r>
          </a:p>
          <a:p>
            <a:r>
              <a:rPr lang="fr-FR" sz="3600" dirty="0"/>
              <a:t>4) test de la maquette.</a:t>
            </a:r>
          </a:p>
          <a:p>
            <a:r>
              <a:rPr lang="fr-FR" sz="3600" dirty="0"/>
              <a:t>5) proposition d’amélioration de la maquette. </a:t>
            </a:r>
          </a:p>
        </p:txBody>
      </p:sp>
    </p:spTree>
    <p:extLst>
      <p:ext uri="{BB962C8B-B14F-4D97-AF65-F5344CB8AC3E}">
        <p14:creationId xmlns:p14="http://schemas.microsoft.com/office/powerpoint/2010/main" val="1810381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85"/>
    </mc:Choice>
    <mc:Fallback xmlns="">
      <p:transition spd="slow" advTm="6185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4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323" y="1775224"/>
            <a:ext cx="5620897" cy="4215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997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04"/>
    </mc:Choice>
    <mc:Fallback xmlns="">
      <p:transition spd="slow" advTm="4704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7200" dirty="0"/>
              <a:t>On lime…</a:t>
            </a:r>
          </a:p>
        </p:txBody>
      </p:sp>
      <p:pic>
        <p:nvPicPr>
          <p:cNvPr id="4" name="Espace réservé du contenu 4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930" y="1646228"/>
            <a:ext cx="5850904" cy="4390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615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98"/>
    </mc:Choice>
    <mc:Fallback xmlns="">
      <p:transition spd="slow" advTm="4998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7200" dirty="0"/>
              <a:t>Pour que l’axe ne frotte pas.</a:t>
            </a:r>
          </a:p>
        </p:txBody>
      </p:sp>
      <p:pic>
        <p:nvPicPr>
          <p:cNvPr id="4" name="Espace réservé du contenu 4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6772" y="1841644"/>
            <a:ext cx="6053959" cy="4542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307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60"/>
    </mc:Choice>
    <mc:Fallback xmlns="">
      <p:transition spd="slow" advTm="496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7200" dirty="0"/>
              <a:t>On peint</a:t>
            </a:r>
          </a:p>
        </p:txBody>
      </p:sp>
      <p:pic>
        <p:nvPicPr>
          <p:cNvPr id="4" name="Espace réservé du contenu 4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9519" y="1611721"/>
            <a:ext cx="6215805" cy="4664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30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29"/>
    </mc:Choice>
    <mc:Fallback xmlns="">
      <p:transition spd="slow" advTm="5329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4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717" y="1269580"/>
            <a:ext cx="6154669" cy="4618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43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05"/>
    </mc:Choice>
    <mc:Fallback xmlns="">
      <p:transition spd="slow" advTm="5105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7200" dirty="0"/>
              <a:t>On colle</a:t>
            </a:r>
          </a:p>
        </p:txBody>
      </p:sp>
      <p:pic>
        <p:nvPicPr>
          <p:cNvPr id="4" name="Espace réservé du contenu 4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8311" y="1626758"/>
            <a:ext cx="6326710" cy="4747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503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91"/>
    </mc:Choice>
    <mc:Fallback xmlns="">
      <p:transition spd="slow" advTm="4491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4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186" y="1054355"/>
            <a:ext cx="6526924" cy="4897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948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35"/>
    </mc:Choice>
    <mc:Fallback xmlns="">
      <p:transition spd="slow" advTm="5035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fr-FR" sz="7200" dirty="0"/>
              <a:t>L’argile pour les planètes.</a:t>
            </a:r>
          </a:p>
        </p:txBody>
      </p:sp>
      <p:pic>
        <p:nvPicPr>
          <p:cNvPr id="4" name="Espace réservé du contenu 4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983" y="1687555"/>
            <a:ext cx="6106362" cy="4582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132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72"/>
    </mc:Choice>
    <mc:Fallback xmlns="">
      <p:transition spd="slow" advTm="4572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4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856" y="1136871"/>
            <a:ext cx="6358758" cy="4771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642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51"/>
    </mc:Choice>
    <mc:Fallback xmlns="">
      <p:transition spd="slow" advTm="4551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4428" y="1713186"/>
            <a:ext cx="6083372" cy="4554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066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83"/>
    </mc:Choice>
    <mc:Fallback xmlns="">
      <p:transition spd="slow" advTm="4983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Les élèves présentent des exposés sur Copernic et Galilée.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Copernic (1473-1543) fut le premier  astronome européen a élaboré la thèse de l’héliocentrisme. Il pensait que la terre et les autres planètes tournaient autour du soleil. A cette époque (1543) les gens pensaient que la terre était le centre de l’univers et que le soleil et les autres planètes tournaient autour d’elle.</a:t>
            </a:r>
          </a:p>
          <a:p>
            <a:endParaRPr lang="fr-FR" dirty="0"/>
          </a:p>
          <a:p>
            <a:r>
              <a:rPr lang="fr-FR" dirty="0"/>
              <a:t>Galilée (1564-1642) savant italien, il pensait la même chose que Copernic. Il publia sa thèse mais il dut se rétracter lors d’un procès orchestré par l’église pour éviter la mort.</a:t>
            </a:r>
          </a:p>
        </p:txBody>
      </p:sp>
    </p:spTree>
    <p:extLst>
      <p:ext uri="{BB962C8B-B14F-4D97-AF65-F5344CB8AC3E}">
        <p14:creationId xmlns:p14="http://schemas.microsoft.com/office/powerpoint/2010/main" val="3043813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146"/>
    </mc:Choice>
    <mc:Fallback xmlns="">
      <p:transition spd="slow" advTm="14146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4731" y="1261058"/>
            <a:ext cx="6128968" cy="4593204"/>
          </a:xfrm>
        </p:spPr>
      </p:pic>
    </p:spTree>
    <p:extLst>
      <p:ext uri="{BB962C8B-B14F-4D97-AF65-F5344CB8AC3E}">
        <p14:creationId xmlns:p14="http://schemas.microsoft.com/office/powerpoint/2010/main" val="2366674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72"/>
    </mc:Choice>
    <mc:Fallback xmlns="">
      <p:transition spd="slow" advTm="5072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fr-FR" sz="7200" dirty="0"/>
              <a:t>Le clou, pour le système de rotation.</a:t>
            </a:r>
          </a:p>
        </p:txBody>
      </p:sp>
      <p:pic>
        <p:nvPicPr>
          <p:cNvPr id="4" name="Espace réservé du contenu 4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511" y="2209469"/>
            <a:ext cx="5612524" cy="4211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337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79"/>
    </mc:Choice>
    <mc:Fallback xmlns="">
      <p:transition spd="slow" advTm="5079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4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487" y="1418897"/>
            <a:ext cx="6484658" cy="4866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154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50"/>
    </mc:Choice>
    <mc:Fallback xmlns="">
      <p:transition spd="slow" advTm="5050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3024" y="365125"/>
            <a:ext cx="11130776" cy="1325563"/>
          </a:xfrm>
        </p:spPr>
        <p:txBody>
          <a:bodyPr>
            <a:noAutofit/>
          </a:bodyPr>
          <a:lstStyle/>
          <a:p>
            <a:pPr algn="ctr"/>
            <a:r>
              <a:rPr lang="fr-FR" sz="7200" dirty="0"/>
              <a:t>Un autre clou sur le plateau.</a:t>
            </a:r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2070952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144179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45"/>
    </mc:Choice>
    <mc:Fallback xmlns="">
      <p:transition spd="slow" advTm="5045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2103" y="1783584"/>
            <a:ext cx="579861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972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69"/>
    </mc:Choice>
    <mc:Fallback xmlns="">
      <p:transition spd="slow" advTm="5069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4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572" y="1696806"/>
            <a:ext cx="6101019" cy="4578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041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32"/>
    </mc:Choice>
    <mc:Fallback xmlns="">
      <p:transition spd="slow" advTm="4532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4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304" y="1120311"/>
            <a:ext cx="6784693" cy="5091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360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58"/>
    </mc:Choice>
    <mc:Fallback xmlns="">
      <p:transition spd="slow" advTm="4958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839" y="1710011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3746575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76"/>
    </mc:Choice>
    <mc:Fallback xmlns="">
      <p:transition spd="slow" advTm="5176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4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194" y="1376970"/>
            <a:ext cx="6806420" cy="5107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841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64"/>
    </mc:Choice>
    <mc:Fallback xmlns="">
      <p:transition spd="slow" advTm="4564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608456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75"/>
    </mc:Choice>
    <mc:Fallback xmlns="">
      <p:transition spd="slow" advTm="4475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ce réservé du contenu 4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9629" y="1826053"/>
            <a:ext cx="5696606" cy="4272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222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21"/>
    </mc:Choice>
    <mc:Fallback xmlns="">
      <p:transition spd="slow" advTm="5421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4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954" y="1429408"/>
            <a:ext cx="6260737" cy="4698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829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99"/>
    </mc:Choice>
    <mc:Fallback xmlns="">
      <p:transition spd="slow" advTm="4399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4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7632" y="1279432"/>
            <a:ext cx="6857595" cy="514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681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38"/>
    </mc:Choice>
    <mc:Fallback xmlns="">
      <p:transition spd="slow" advTm="4838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4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9089" y="1713524"/>
            <a:ext cx="6217670" cy="4665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85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82"/>
    </mc:Choice>
    <mc:Fallback xmlns="">
      <p:transition spd="slow" advTm="5182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8000" u="sng" dirty="0"/>
              <a:t>Le test</a:t>
            </a:r>
          </a:p>
        </p:txBody>
      </p:sp>
      <p:pic>
        <p:nvPicPr>
          <p:cNvPr id="4" name="VID_20170524_082359.3gp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28850" y="1825625"/>
            <a:ext cx="7735888" cy="4351338"/>
          </a:xfrm>
        </p:spPr>
      </p:pic>
    </p:spTree>
    <p:extLst>
      <p:ext uri="{BB962C8B-B14F-4D97-AF65-F5344CB8AC3E}">
        <p14:creationId xmlns:p14="http://schemas.microsoft.com/office/powerpoint/2010/main" val="1879649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382"/>
    </mc:Choice>
    <mc:Fallback xmlns="">
      <p:transition spd="slow" advTm="46382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90566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2271" objId="4"/>
        <p14:stopEvt time="42049" objId="4"/>
      </p14:showEvtLst>
    </p:ext>
  </p:extLs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621603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fr-FR" sz="6000" u="sng" dirty="0"/>
              <a:t>Les suppositions concernant le non fonctionnement de la maquette.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2952710"/>
            <a:ext cx="10515600" cy="4351338"/>
          </a:xfrm>
        </p:spPr>
        <p:txBody>
          <a:bodyPr/>
          <a:lstStyle/>
          <a:p>
            <a:r>
              <a:rPr lang="fr-FR" sz="6000" dirty="0"/>
              <a:t>Élastique pas assez «puissant».</a:t>
            </a:r>
          </a:p>
          <a:p>
            <a:endParaRPr lang="fr-FR" sz="6000" dirty="0"/>
          </a:p>
          <a:p>
            <a:r>
              <a:rPr lang="fr-FR" sz="6000" dirty="0"/>
              <a:t>Matériaux trop lourds.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81561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119"/>
    </mc:Choice>
    <mc:Fallback xmlns="">
      <p:transition spd="slow" advTm="9119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fr-FR" sz="6000" u="sng" dirty="0"/>
              <a:t>Les propositions pour «améliorer» le fonctionnement.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2015196"/>
            <a:ext cx="10515600" cy="4351338"/>
          </a:xfrm>
        </p:spPr>
        <p:txBody>
          <a:bodyPr>
            <a:noAutofit/>
          </a:bodyPr>
          <a:lstStyle/>
          <a:p>
            <a:r>
              <a:rPr lang="fr-FR" sz="3600" dirty="0"/>
              <a:t>Elastique plus «puissant»</a:t>
            </a:r>
          </a:p>
          <a:p>
            <a:r>
              <a:rPr lang="fr-FR" sz="3600" dirty="0"/>
              <a:t>Excentrer d’avantage le clou du plateau pour acquérir plus de puissance.</a:t>
            </a:r>
          </a:p>
          <a:p>
            <a:r>
              <a:rPr lang="fr-FR" sz="3600" dirty="0"/>
              <a:t>Matériaux plus légers</a:t>
            </a:r>
          </a:p>
          <a:p>
            <a:r>
              <a:rPr lang="fr-FR" sz="3600" dirty="0"/>
              <a:t>Maquette plus petite</a:t>
            </a:r>
          </a:p>
          <a:p>
            <a:r>
              <a:rPr lang="fr-FR" sz="3600" dirty="0"/>
              <a:t>Utiliser un système d’entraînement électrique.</a:t>
            </a:r>
          </a:p>
          <a:p>
            <a:r>
              <a:rPr lang="fr-FR" sz="3600" dirty="0"/>
              <a:t>Utiliser un système d’entraînement formé d’engrenages.</a:t>
            </a:r>
          </a:p>
        </p:txBody>
      </p:sp>
    </p:spTree>
    <p:extLst>
      <p:ext uri="{BB962C8B-B14F-4D97-AF65-F5344CB8AC3E}">
        <p14:creationId xmlns:p14="http://schemas.microsoft.com/office/powerpoint/2010/main" val="19759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783"/>
    </mc:Choice>
    <mc:Fallback xmlns="">
      <p:transition spd="slow" advTm="15783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4732" y="664840"/>
            <a:ext cx="6666980" cy="5000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516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91"/>
    </mc:Choice>
    <mc:Fallback xmlns="">
      <p:transition spd="slow" advTm="5291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179" y="453904"/>
            <a:ext cx="6941890" cy="5211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408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25"/>
    </mc:Choice>
    <mc:Fallback xmlns="">
      <p:transition spd="slow" advTm="4725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sz="4800" dirty="0"/>
              <a:t>Après avoir imaginé sur papier des maquettes représentant le système solaire, on en construit une à l’aide de différents matériaux.</a:t>
            </a:r>
          </a:p>
        </p:txBody>
      </p:sp>
    </p:spTree>
    <p:extLst>
      <p:ext uri="{BB962C8B-B14F-4D97-AF65-F5344CB8AC3E}">
        <p14:creationId xmlns:p14="http://schemas.microsoft.com/office/powerpoint/2010/main" val="1273733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53"/>
    </mc:Choice>
    <mc:Fallback xmlns="">
      <p:transition spd="slow" advTm="6653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297" y="928219"/>
            <a:ext cx="6905295" cy="5181806"/>
          </a:xfrm>
        </p:spPr>
      </p:pic>
    </p:spTree>
    <p:extLst>
      <p:ext uri="{BB962C8B-B14F-4D97-AF65-F5344CB8AC3E}">
        <p14:creationId xmlns:p14="http://schemas.microsoft.com/office/powerpoint/2010/main" val="3568339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64"/>
    </mc:Choice>
    <mc:Fallback xmlns="">
      <p:transition spd="slow" advTm="5164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097" y="1020739"/>
            <a:ext cx="6871204" cy="515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125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10"/>
    </mc:Choice>
    <mc:Fallback xmlns="">
      <p:transition spd="slow" advTm="451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517</TotalTime>
  <Words>306</Words>
  <Application>Microsoft Office PowerPoint</Application>
  <PresentationFormat>Personnalisé</PresentationFormat>
  <Paragraphs>37</Paragraphs>
  <Slides>45</Slides>
  <Notes>0</Notes>
  <HiddenSlides>0</HiddenSlides>
  <MMClips>1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45</vt:i4>
      </vt:variant>
    </vt:vector>
  </HeadingPairs>
  <TitlesOfParts>
    <vt:vector size="46" baseType="lpstr">
      <vt:lpstr>Thème Office</vt:lpstr>
      <vt:lpstr>Projet mobiles et automates</vt:lpstr>
      <vt:lpstr>Sommaire:</vt:lpstr>
      <vt:lpstr>Les élèves présentent des exposés sur Copernic et Galilée.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Le choix d’une maquette a été fait. Au travail!</vt:lpstr>
      <vt:lpstr>Présentation PowerPoint</vt:lpstr>
      <vt:lpstr>Présentation PowerPoint</vt:lpstr>
      <vt:lpstr>Présentation PowerPoint</vt:lpstr>
      <vt:lpstr>Comment ça fonctionne?</vt:lpstr>
      <vt:lpstr>On perce</vt:lpstr>
      <vt:lpstr>On casse pour agrandir le trou</vt:lpstr>
      <vt:lpstr>Présentation PowerPoint</vt:lpstr>
      <vt:lpstr>On lime…</vt:lpstr>
      <vt:lpstr>Pour que l’axe ne frotte pas.</vt:lpstr>
      <vt:lpstr>On peint</vt:lpstr>
      <vt:lpstr>Présentation PowerPoint</vt:lpstr>
      <vt:lpstr>On colle</vt:lpstr>
      <vt:lpstr>Présentation PowerPoint</vt:lpstr>
      <vt:lpstr>L’argile pour les planètes.</vt:lpstr>
      <vt:lpstr>Présentation PowerPoint</vt:lpstr>
      <vt:lpstr>Présentation PowerPoint</vt:lpstr>
      <vt:lpstr>Présentation PowerPoint</vt:lpstr>
      <vt:lpstr>Le clou, pour le système de rotation.</vt:lpstr>
      <vt:lpstr>Présentation PowerPoint</vt:lpstr>
      <vt:lpstr>Un autre clou sur le plateau.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Le test</vt:lpstr>
      <vt:lpstr>Les suppositions concernant le non fonctionnement de la maquette.</vt:lpstr>
      <vt:lpstr>Les propositions pour «améliorer» le fonctionnement.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ouattara rayan</dc:creator>
  <cp:lastModifiedBy>MME FANTA</cp:lastModifiedBy>
  <cp:revision>36</cp:revision>
  <dcterms:created xsi:type="dcterms:W3CDTF">2017-05-27T15:04:20Z</dcterms:created>
  <dcterms:modified xsi:type="dcterms:W3CDTF">2017-06-13T10:00:03Z</dcterms:modified>
</cp:coreProperties>
</file>