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9" r:id="rId5"/>
    <p:sldId id="261" r:id="rId6"/>
    <p:sldId id="263" r:id="rId7"/>
    <p:sldId id="265" r:id="rId8"/>
    <p:sldId id="267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00FF"/>
    <a:srgbClr val="00FF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60" d="100"/>
          <a:sy n="60" d="100"/>
        </p:scale>
        <p:origin x="105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FF3-38EF-4FEA-BE98-4E1599A4690B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9068-107D-4431-A4B2-F700E9817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8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FF3-38EF-4FEA-BE98-4E1599A4690B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9068-107D-4431-A4B2-F700E9817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48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FF3-38EF-4FEA-BE98-4E1599A4690B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9068-107D-4431-A4B2-F700E9817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21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FF3-38EF-4FEA-BE98-4E1599A4690B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9068-107D-4431-A4B2-F700E9817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55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FF3-38EF-4FEA-BE98-4E1599A4690B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9068-107D-4431-A4B2-F700E9817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06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FF3-38EF-4FEA-BE98-4E1599A4690B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9068-107D-4431-A4B2-F700E9817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33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FF3-38EF-4FEA-BE98-4E1599A4690B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9068-107D-4431-A4B2-F700E9817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03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FF3-38EF-4FEA-BE98-4E1599A4690B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9068-107D-4431-A4B2-F700E9817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87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FF3-38EF-4FEA-BE98-4E1599A4690B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9068-107D-4431-A4B2-F700E9817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92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FF3-38EF-4FEA-BE98-4E1599A4690B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9068-107D-4431-A4B2-F700E9817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FF3-38EF-4FEA-BE98-4E1599A4690B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9068-107D-4431-A4B2-F700E9817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64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5FF3-38EF-4FEA-BE98-4E1599A4690B}" type="datetimeFigureOut">
              <a:rPr lang="fr-FR" smtClean="0"/>
              <a:t>03/06/2017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89068-107D-4431-A4B2-F700E9817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85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41" y="108285"/>
            <a:ext cx="4908884" cy="67497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859292">
            <a:off x="219510" y="1082617"/>
            <a:ext cx="532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Ecole Française Dakar </a:t>
            </a:r>
            <a:r>
              <a:rPr lang="fr-FR" sz="2400" b="1" dirty="0" err="1" smtClean="0">
                <a:solidFill>
                  <a:srgbClr val="FF0000"/>
                </a:solidFill>
                <a:latin typeface="Kristen ITC" panose="03050502040202030202" pitchFamily="66" charset="0"/>
              </a:rPr>
              <a:t>Almadies</a:t>
            </a:r>
            <a:endParaRPr lang="fr-FR" sz="24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5510">
            <a:off x="667974" y="2894681"/>
            <a:ext cx="5173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7030A0"/>
                </a:solidFill>
                <a:latin typeface="Kristen ITC" panose="03050502040202030202" pitchFamily="66" charset="0"/>
              </a:rPr>
              <a:t>Classe de MS/GS</a:t>
            </a:r>
            <a:endParaRPr lang="fr-FR" sz="4400" b="1" dirty="0">
              <a:solidFill>
                <a:srgbClr val="7030A0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1178387">
            <a:off x="1304169" y="5741804"/>
            <a:ext cx="328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Kristen ITC" panose="03050502040202030202" pitchFamily="66" charset="0"/>
              </a:rPr>
              <a:t>Isabelle LEVAUFRE</a:t>
            </a:r>
            <a:endParaRPr lang="fr-FR" sz="2400" dirty="0">
              <a:solidFill>
                <a:srgbClr val="00B05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8984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42" y="-7820"/>
            <a:ext cx="4860758" cy="68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0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46643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23" y="0"/>
            <a:ext cx="4829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9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2"/>
            <a:ext cx="4844716" cy="69158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46177"/>
            <a:ext cx="4831080" cy="68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1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42" y="-32124"/>
            <a:ext cx="4860758" cy="68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1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642" cy="68579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31" y="-1"/>
            <a:ext cx="487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1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937760" cy="68881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-67362"/>
            <a:ext cx="4968240" cy="69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0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98571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27" y="0"/>
            <a:ext cx="4885373" cy="691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1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46643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65" y="0"/>
            <a:ext cx="4907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6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72038" cy="68695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61" y="0"/>
            <a:ext cx="4881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3394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61" y="0"/>
            <a:ext cx="4881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85" y="101600"/>
            <a:ext cx="4885555" cy="68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3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9094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7" y="0"/>
            <a:ext cx="4795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8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0"/>
            <a:ext cx="4863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5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47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" y="0"/>
            <a:ext cx="4825662" cy="68886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67" y="-55207"/>
            <a:ext cx="5750592" cy="69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89600" cy="68986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71" y="0"/>
            <a:ext cx="6055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7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"/>
            <a:ext cx="5165558" cy="68701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62" y="0"/>
            <a:ext cx="4757738" cy="69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7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9095" cy="68600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98" y="2006"/>
            <a:ext cx="5212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586"/>
            <a:ext cx="5470264" cy="69745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16" y="0"/>
            <a:ext cx="5003484" cy="68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2433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0" y="0"/>
            <a:ext cx="4846320" cy="68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2191" cy="68454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65" y="32085"/>
            <a:ext cx="4798535" cy="68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7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Grand écran</PresentationFormat>
  <Paragraphs>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Kristen ITC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IPEF</dc:creator>
  <cp:lastModifiedBy>IPEF</cp:lastModifiedBy>
  <cp:revision>9</cp:revision>
  <dcterms:created xsi:type="dcterms:W3CDTF">2017-06-03T21:19:38Z</dcterms:created>
  <dcterms:modified xsi:type="dcterms:W3CDTF">2017-06-03T21:53:21Z</dcterms:modified>
</cp:coreProperties>
</file>