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B58B2F-2603-4C04-B36D-01B08BDE1E7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7FEBB7-5953-4362-9B8A-1A9BCA437094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8B2F-2603-4C04-B36D-01B08BDE1E7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EBB7-5953-4362-9B8A-1A9BCA437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8B2F-2603-4C04-B36D-01B08BDE1E7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EBB7-5953-4362-9B8A-1A9BCA437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8B2F-2603-4C04-B36D-01B08BDE1E7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EBB7-5953-4362-9B8A-1A9BCA437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8B2F-2603-4C04-B36D-01B08BDE1E7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EBB7-5953-4362-9B8A-1A9BCA437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8B2F-2603-4C04-B36D-01B08BDE1E7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EBB7-5953-4362-9B8A-1A9BCA43709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8B2F-2603-4C04-B36D-01B08BDE1E7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EBB7-5953-4362-9B8A-1A9BCA437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8B2F-2603-4C04-B36D-01B08BDE1E7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EBB7-5953-4362-9B8A-1A9BCA437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8B2F-2603-4C04-B36D-01B08BDE1E7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EBB7-5953-4362-9B8A-1A9BCA437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8B2F-2603-4C04-B36D-01B08BDE1E7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EBB7-5953-4362-9B8A-1A9BCA437094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8B2F-2603-4C04-B36D-01B08BDE1E7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EBB7-5953-4362-9B8A-1A9BCA437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B58B2F-2603-4C04-B36D-01B08BDE1E7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E7FEBB7-5953-4362-9B8A-1A9BCA43709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6017" y="2708920"/>
            <a:ext cx="3456384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MOBILES ET AUTOMATES</a:t>
            </a:r>
            <a:br>
              <a:rPr lang="fr-FR" b="1" dirty="0" smtClean="0"/>
            </a:br>
            <a:r>
              <a:rPr lang="fr-FR" b="1" dirty="0" smtClean="0"/>
              <a:t>2017/2018</a:t>
            </a:r>
            <a:br>
              <a:rPr lang="fr-FR" b="1" dirty="0" smtClean="0"/>
            </a:br>
            <a:r>
              <a:rPr lang="fr-FR" sz="2200" b="1" dirty="0" smtClean="0"/>
              <a:t>Thème : « La différence »</a:t>
            </a:r>
            <a:endParaRPr lang="fr-FR" sz="2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26037" y="5013176"/>
            <a:ext cx="3309803" cy="952136"/>
          </a:xfrm>
        </p:spPr>
        <p:txBody>
          <a:bodyPr>
            <a:normAutofit/>
          </a:bodyPr>
          <a:lstStyle/>
          <a:p>
            <a:r>
              <a:rPr lang="fr-FR" sz="1400" dirty="0" smtClean="0"/>
              <a:t>Classe de MSA : A. KOUAME</a:t>
            </a:r>
          </a:p>
          <a:p>
            <a:endParaRPr lang="fr-FR" sz="1400" dirty="0" smtClean="0"/>
          </a:p>
          <a:p>
            <a:r>
              <a:rPr lang="fr-FR" sz="1400" dirty="0" smtClean="0"/>
              <a:t>Classe de GSA : M. A.  </a:t>
            </a:r>
            <a:r>
              <a:rPr lang="fr-FR" sz="1400" dirty="0"/>
              <a:t>ASSAMOI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66" y="404664"/>
            <a:ext cx="1598746" cy="16128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6" r="23101"/>
          <a:stretch/>
        </p:blipFill>
        <p:spPr>
          <a:xfrm>
            <a:off x="899592" y="548680"/>
            <a:ext cx="2448272" cy="576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74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024338"/>
            <a:ext cx="5544616" cy="748478"/>
          </a:xfrm>
        </p:spPr>
        <p:txBody>
          <a:bodyPr>
            <a:noAutofit/>
          </a:bodyPr>
          <a:lstStyle/>
          <a:p>
            <a:r>
              <a:rPr lang="fr-FR" sz="3200" dirty="0" smtClean="0"/>
              <a:t>Les mobiles</a:t>
            </a:r>
            <a:endParaRPr lang="fr-FR" sz="32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4" y="2770055"/>
            <a:ext cx="2464283" cy="197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812934" y="2032872"/>
            <a:ext cx="6777317" cy="601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Peindre les différents éléments du personnage  puis faire le montage du mobile géant.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744346" y="159566"/>
            <a:ext cx="324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Classe de MSA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51647"/>
            <a:ext cx="1656184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5023237"/>
            <a:ext cx="1907704" cy="143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6" r="23101"/>
          <a:stretch/>
        </p:blipFill>
        <p:spPr>
          <a:xfrm>
            <a:off x="6802160" y="2633121"/>
            <a:ext cx="1622621" cy="382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" t="29495" r="14169" b="-2408"/>
          <a:stretch/>
        </p:blipFill>
        <p:spPr>
          <a:xfrm>
            <a:off x="812934" y="4858067"/>
            <a:ext cx="2682138" cy="143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42" y="761886"/>
            <a:ext cx="953239" cy="12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6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44346" y="159566"/>
            <a:ext cx="324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Classe de MSA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051861" cy="325840"/>
          </a:xfrm>
        </p:spPr>
        <p:txBody>
          <a:bodyPr>
            <a:noAutofit/>
          </a:bodyPr>
          <a:lstStyle/>
          <a:p>
            <a:r>
              <a:rPr lang="fr-FR" sz="3200" dirty="0" smtClean="0"/>
              <a:t>Les mobiles </a:t>
            </a:r>
            <a:endParaRPr lang="fr-FR" sz="32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17261" y="1880080"/>
            <a:ext cx="6203011" cy="601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Peindre les </a:t>
            </a:r>
            <a:r>
              <a:rPr lang="fr-FR" dirty="0" smtClean="0"/>
              <a:t>différentes formes, coller  des yeux…  </a:t>
            </a:r>
            <a:r>
              <a:rPr lang="fr-FR" dirty="0" smtClean="0"/>
              <a:t>puis faire le montage du mobile géant.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98" y="2585475"/>
            <a:ext cx="2130557" cy="159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2605" y="4143705"/>
            <a:ext cx="1660497" cy="221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3" y="2883502"/>
            <a:ext cx="1864749" cy="248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5019" b="3333"/>
          <a:stretch/>
        </p:blipFill>
        <p:spPr>
          <a:xfrm>
            <a:off x="7174631" y="954892"/>
            <a:ext cx="1203597" cy="15264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" r="3351"/>
          <a:stretch/>
        </p:blipFill>
        <p:spPr>
          <a:xfrm>
            <a:off x="6012161" y="2883502"/>
            <a:ext cx="2421312" cy="322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74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8" b="4728"/>
          <a:stretch/>
        </p:blipFill>
        <p:spPr>
          <a:xfrm rot="16200000">
            <a:off x="7170488" y="870768"/>
            <a:ext cx="1074328" cy="1017799"/>
          </a:xfrm>
        </p:spPr>
      </p:pic>
      <p:sp>
        <p:nvSpPr>
          <p:cNvPr id="4" name="ZoneTexte 3"/>
          <p:cNvSpPr txBox="1"/>
          <p:nvPr/>
        </p:nvSpPr>
        <p:spPr>
          <a:xfrm>
            <a:off x="4744346" y="159566"/>
            <a:ext cx="324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Classe de GSA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6" y="2770709"/>
            <a:ext cx="1849131" cy="138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4" r="17076"/>
          <a:stretch/>
        </p:blipFill>
        <p:spPr>
          <a:xfrm>
            <a:off x="825484" y="4293096"/>
            <a:ext cx="1642306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52" y="4581128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/>
          <a:stretch/>
        </p:blipFill>
        <p:spPr>
          <a:xfrm>
            <a:off x="3260753" y="2770709"/>
            <a:ext cx="1661475" cy="1673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661747" y="1853237"/>
            <a:ext cx="7465755" cy="601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Peindre les supports, coller  les différents éléments puis faire le montage (enfilage) pour réaliser le mobile.</a:t>
            </a:r>
            <a:endParaRPr lang="fr-FR" sz="2000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157714" y="908720"/>
            <a:ext cx="5904774" cy="469856"/>
          </a:xfrm>
        </p:spPr>
        <p:txBody>
          <a:bodyPr>
            <a:noAutofit/>
          </a:bodyPr>
          <a:lstStyle/>
          <a:p>
            <a:r>
              <a:rPr lang="fr-FR" sz="3200" dirty="0" smtClean="0"/>
              <a:t>Les mobiles 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55" y="3052002"/>
            <a:ext cx="2980685" cy="223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163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08720"/>
            <a:ext cx="1024086" cy="1365448"/>
          </a:xfrm>
        </p:spPr>
      </p:pic>
      <p:sp>
        <p:nvSpPr>
          <p:cNvPr id="4" name="ZoneTexte 3"/>
          <p:cNvSpPr txBox="1"/>
          <p:nvPr/>
        </p:nvSpPr>
        <p:spPr>
          <a:xfrm>
            <a:off x="4744346" y="159566"/>
            <a:ext cx="324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Classe de MSA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r>
              <a:rPr lang="fr-FR" sz="3200" dirty="0" smtClean="0"/>
              <a:t>Les automates</a:t>
            </a:r>
            <a:endParaRPr lang="fr-FR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" r="12586"/>
          <a:stretch/>
        </p:blipFill>
        <p:spPr>
          <a:xfrm>
            <a:off x="918043" y="4709392"/>
            <a:ext cx="2573837" cy="166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011670" y="1772816"/>
            <a:ext cx="7465755" cy="817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Nos deux classes ont décidé de fabriquer une voiture </a:t>
            </a:r>
          </a:p>
          <a:p>
            <a:pPr marL="68580" indent="0">
              <a:buNone/>
            </a:pPr>
            <a:r>
              <a:rPr lang="fr-FR" sz="1800" dirty="0" smtClean="0"/>
              <a:t>mais chacune selon un modèle différent avec un album différent.</a:t>
            </a:r>
            <a:endParaRPr lang="fr-FR" sz="18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61" y="2688944"/>
            <a:ext cx="1419622" cy="189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43" y="4757212"/>
            <a:ext cx="2339752" cy="136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04597"/>
            <a:ext cx="2843808" cy="1661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5" y="2804597"/>
            <a:ext cx="2530930" cy="337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455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88024" y="116632"/>
            <a:ext cx="324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Classe de GSA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8" b="4728"/>
          <a:stretch/>
        </p:blipFill>
        <p:spPr>
          <a:xfrm rot="16200000">
            <a:off x="7170488" y="870768"/>
            <a:ext cx="1074328" cy="1017799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899592" y="1196752"/>
            <a:ext cx="7024744" cy="673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smtClean="0"/>
              <a:t>Les automates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9" y="2380282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247" y="3646624"/>
            <a:ext cx="201942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r="4473"/>
          <a:stretch/>
        </p:blipFill>
        <p:spPr>
          <a:xfrm>
            <a:off x="3523319" y="2590132"/>
            <a:ext cx="2333196" cy="177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r="18889"/>
          <a:stretch/>
        </p:blipFill>
        <p:spPr>
          <a:xfrm>
            <a:off x="6012160" y="2353440"/>
            <a:ext cx="248079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011670" y="1988840"/>
            <a:ext cx="7465755" cy="601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Fabrication d’une voiture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002614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642</TotalTime>
  <Words>118</Words>
  <Application>Microsoft Office PowerPoint</Application>
  <PresentationFormat>Affichage à l'écran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Austin</vt:lpstr>
      <vt:lpstr>MOBILES ET AUTOMATES 2017/2018 Thème : « La différence »</vt:lpstr>
      <vt:lpstr>Les mobiles</vt:lpstr>
      <vt:lpstr>Les mobiles </vt:lpstr>
      <vt:lpstr>Les mobiles </vt:lpstr>
      <vt:lpstr>Les automates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MOBILES ET AUTOMATES 2017/2018</dc:title>
  <dc:creator>Axelle</dc:creator>
  <cp:lastModifiedBy>Axelle</cp:lastModifiedBy>
  <cp:revision>19</cp:revision>
  <dcterms:created xsi:type="dcterms:W3CDTF">2018-05-15T09:56:05Z</dcterms:created>
  <dcterms:modified xsi:type="dcterms:W3CDTF">2018-05-24T15:11:18Z</dcterms:modified>
</cp:coreProperties>
</file>