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62" r:id="rId4"/>
    <p:sldId id="259" r:id="rId5"/>
    <p:sldId id="260" r:id="rId6"/>
    <p:sldId id="272" r:id="rId7"/>
    <p:sldId id="261" r:id="rId8"/>
    <p:sldId id="263" r:id="rId9"/>
    <p:sldId id="265" r:id="rId10"/>
    <p:sldId id="269" r:id="rId11"/>
    <p:sldId id="270" r:id="rId12"/>
    <p:sldId id="268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84" autoAdjust="0"/>
    <p:restoredTop sz="99821" autoAdjust="0"/>
  </p:normalViewPr>
  <p:slideViewPr>
    <p:cSldViewPr snapToGrid="0">
      <p:cViewPr varScale="1">
        <p:scale>
          <a:sx n="91" d="100"/>
          <a:sy n="91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5/30/2017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5/30/2017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5/30/2017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5/30/2017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5/30/2017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5/30/2017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5/30/2017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5/30/2017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5/30/2017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5/30/2017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5/30/2017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5/30/2017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IRECTION\Desktop\d&#233;fi%202017\20170418_131135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8274" y="823277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DEFI </a:t>
            </a:r>
            <a:r>
              <a:rPr lang="fr-FR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TECHNOLOGIQUE</a:t>
            </a:r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 CYCLE 3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8275" y="3128555"/>
            <a:ext cx="7467600" cy="1730829"/>
          </a:xfrm>
        </p:spPr>
        <p:txBody>
          <a:bodyPr/>
          <a:lstStyle/>
          <a:p>
            <a:pPr algn="ctr">
              <a:buNone/>
            </a:pPr>
            <a:r>
              <a:rPr lang="fr-FR" sz="2400" b="1" dirty="0" smtClean="0">
                <a:latin typeface="Andalus" pitchFamily="18" charset="-78"/>
                <a:cs typeface="Andalus" pitchFamily="18" charset="-78"/>
              </a:rPr>
              <a:t>Lycée Théodore </a:t>
            </a:r>
            <a:r>
              <a:rPr lang="fr-FR" b="1" dirty="0" smtClean="0">
                <a:latin typeface="Andalus" pitchFamily="18" charset="-78"/>
                <a:cs typeface="Andalus" pitchFamily="18" charset="-78"/>
              </a:rPr>
              <a:t>Monod – Nouakchott</a:t>
            </a:r>
          </a:p>
          <a:p>
            <a:pPr algn="ctr">
              <a:buNone/>
            </a:pPr>
            <a:r>
              <a:rPr lang="fr-FR" b="1" dirty="0" smtClean="0">
                <a:latin typeface="Andalus" pitchFamily="18" charset="-78"/>
                <a:cs typeface="Andalus" pitchFamily="18" charset="-78"/>
              </a:rPr>
              <a:t>CM1 B</a:t>
            </a:r>
          </a:p>
          <a:p>
            <a:pPr algn="ctr">
              <a:buNone/>
            </a:pPr>
            <a:r>
              <a:rPr lang="fr-FR" b="1" dirty="0" smtClean="0">
                <a:latin typeface="Andalus" pitchFamily="18" charset="-78"/>
                <a:cs typeface="Andalus" pitchFamily="18" charset="-78"/>
              </a:rPr>
              <a:t>Blaise Baxen</a:t>
            </a:r>
            <a:endParaRPr lang="fr-FR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M2B\Desktop\2016 - 2017\defi 2017\photos défi 2017\20170413_120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849"/>
          <a:stretch>
            <a:fillRect/>
          </a:stretch>
        </p:blipFill>
        <p:spPr bwMode="auto">
          <a:xfrm>
            <a:off x="285417" y="3866606"/>
            <a:ext cx="3988102" cy="254694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CM2B\Desktop\2016 - 2017\defi 2017\photos défi 2017\20170413_120259.jpg"/>
          <p:cNvPicPr>
            <a:picLocks noChangeAspect="1" noChangeArrowheads="1"/>
          </p:cNvPicPr>
          <p:nvPr/>
        </p:nvPicPr>
        <p:blipFill>
          <a:blip r:embed="rId3" cstate="print"/>
          <a:srcRect t="14729"/>
          <a:stretch>
            <a:fillRect/>
          </a:stretch>
        </p:blipFill>
        <p:spPr bwMode="auto">
          <a:xfrm>
            <a:off x="4963887" y="1547948"/>
            <a:ext cx="3931920" cy="251459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CM2B\Desktop\2016 - 2017\defi 2017\photos défi 2017\20170413_122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15" y="1835330"/>
            <a:ext cx="2377440" cy="178308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CM2B\Desktop\2016 - 2017\defi 2017\photos défi 2017\20170413_123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3338" y="4251959"/>
            <a:ext cx="3056709" cy="229253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C:\Users\CM2B\Desktop\2016 - 2017\defi 2017\photos défi 2017\20170419_1105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4457" y="1541416"/>
            <a:ext cx="1828800" cy="198555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04949" y="286076"/>
            <a:ext cx="8229600" cy="680575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Réalisation</a:t>
            </a:r>
            <a:endParaRPr kumimoji="0" lang="fr-FR" sz="5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949" y="246888"/>
            <a:ext cx="8229600" cy="68057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Réalisation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CM2B\Desktop\2016 - 2017\defi 2017\premiers jets\107___04\IMG_0684.JPG"/>
          <p:cNvPicPr>
            <a:picLocks noChangeAspect="1" noChangeArrowheads="1"/>
          </p:cNvPicPr>
          <p:nvPr/>
        </p:nvPicPr>
        <p:blipFill>
          <a:blip r:embed="rId2" cstate="print"/>
          <a:srcRect l="21286" r="27286" b="16190"/>
          <a:stretch>
            <a:fillRect/>
          </a:stretch>
        </p:blipFill>
        <p:spPr bwMode="auto">
          <a:xfrm>
            <a:off x="6074228" y="493482"/>
            <a:ext cx="2834641" cy="3464562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CM2B\Desktop\2016 - 2017\defi 2017\premiers jets\107___04\IMG_0691.JPG"/>
          <p:cNvPicPr>
            <a:picLocks noChangeAspect="1" noChangeArrowheads="1"/>
          </p:cNvPicPr>
          <p:nvPr/>
        </p:nvPicPr>
        <p:blipFill>
          <a:blip r:embed="rId3" cstate="print"/>
          <a:srcRect l="22857" t="14095" r="25857" b="22666"/>
          <a:stretch>
            <a:fillRect/>
          </a:stretch>
        </p:blipFill>
        <p:spPr bwMode="auto">
          <a:xfrm>
            <a:off x="3082837" y="1495025"/>
            <a:ext cx="3030583" cy="2802656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C:\Users\CM2B\Desktop\2016 - 2017\defi 2017\Nouveau dossier\20170529_110328.jpg"/>
          <p:cNvPicPr/>
          <p:nvPr/>
        </p:nvPicPr>
        <p:blipFill>
          <a:blip r:embed="rId4" cstate="print"/>
          <a:srcRect l="19504" t="7709" r="16033" b="9472"/>
          <a:stretch>
            <a:fillRect/>
          </a:stretch>
        </p:blipFill>
        <p:spPr bwMode="auto">
          <a:xfrm>
            <a:off x="5540012" y="4087810"/>
            <a:ext cx="2702649" cy="248280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C:\Users\CM2B\Desktop\2016 - 2017\defi 2017\premiers jets\107___04 - copie1\IMG_0649.JPG"/>
          <p:cNvPicPr/>
          <p:nvPr/>
        </p:nvPicPr>
        <p:blipFill>
          <a:blip r:embed="rId5" cstate="print"/>
          <a:srcRect l="5782" t="3301" r="13492" b="19925"/>
          <a:stretch>
            <a:fillRect/>
          </a:stretch>
        </p:blipFill>
        <p:spPr bwMode="auto">
          <a:xfrm>
            <a:off x="0" y="4023360"/>
            <a:ext cx="3749039" cy="254725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CM2B\Desktop\2016 - 2017\defi 2017\Nouveau dossier\20170529_110743.jpg"/>
          <p:cNvPicPr>
            <a:picLocks noChangeAspect="1" noChangeArrowheads="1"/>
          </p:cNvPicPr>
          <p:nvPr/>
        </p:nvPicPr>
        <p:blipFill>
          <a:blip r:embed="rId6" cstate="print"/>
          <a:srcRect t="13143" b="10286"/>
          <a:stretch>
            <a:fillRect/>
          </a:stretch>
        </p:blipFill>
        <p:spPr bwMode="auto">
          <a:xfrm>
            <a:off x="235132" y="642544"/>
            <a:ext cx="2914795" cy="2975868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017" y="366078"/>
            <a:ext cx="7889966" cy="927145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 difficultés rencontrées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0261" y="1391195"/>
            <a:ext cx="8190411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33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Découvertes</a:t>
            </a:r>
            <a:endParaRPr lang="fr-FR" sz="42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9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 moulinet n’est pas équilibré.</a:t>
            </a:r>
          </a:p>
          <a:p>
            <a:pPr>
              <a:buFont typeface="Wingdings" pitchFamily="2" charset="2"/>
              <a:buChar char="Ø"/>
            </a:pPr>
            <a:r>
              <a:rPr lang="fr-FR" sz="19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 moulinet ne tourne pas facilement.</a:t>
            </a:r>
          </a:p>
          <a:p>
            <a:pPr algn="ctr">
              <a:buNone/>
            </a:pPr>
            <a:r>
              <a:rPr lang="fr-FR" sz="33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Analyses</a:t>
            </a:r>
            <a:endParaRPr lang="fr-FR" sz="35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9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L’arbre principal (l’axe) n’est pas au centre de l’hélice.</a:t>
            </a:r>
          </a:p>
          <a:p>
            <a:pPr>
              <a:buFont typeface="Wingdings" pitchFamily="2" charset="2"/>
              <a:buChar char="Ø"/>
            </a:pPr>
            <a:r>
              <a:rPr lang="fr-FR" sz="19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 y a  frottement car la pièce qui tient l’hélice est trop proche.</a:t>
            </a:r>
          </a:p>
          <a:p>
            <a:pPr lvl="0" algn="ctr">
              <a:buNone/>
            </a:pPr>
            <a:r>
              <a:rPr lang="fr-FR" sz="33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Solutions /améliorations</a:t>
            </a:r>
          </a:p>
          <a:p>
            <a:pPr lvl="0">
              <a:buFont typeface="Wingdings" pitchFamily="2" charset="2"/>
              <a:buChar char="Ø"/>
            </a:pPr>
            <a:r>
              <a:rPr lang="fr-FR" sz="19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 ailes du moulinet ont été recentrées. </a:t>
            </a:r>
          </a:p>
          <a:p>
            <a:pPr>
              <a:buFont typeface="Wingdings" pitchFamily="2" charset="2"/>
              <a:buChar char="Ø"/>
            </a:pPr>
            <a:r>
              <a:rPr lang="fr-FR" sz="19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a rallongé l’arbre principal (l’axe).</a:t>
            </a:r>
          </a:p>
          <a:p>
            <a:pPr algn="ctr">
              <a:buNone/>
            </a:pPr>
            <a:endParaRPr lang="fr-FR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:\Users\CM2B\Desktop\2016 - 2017\defi 2017\photos défi 2017\20170413_125056.jpg"/>
          <p:cNvPicPr>
            <a:picLocks noGrp="1"/>
          </p:cNvPicPr>
          <p:nvPr>
            <p:ph idx="1"/>
          </p:nvPr>
        </p:nvPicPr>
        <p:blipFill>
          <a:blip r:embed="rId2" cstate="print"/>
          <a:srcRect l="5367" t="18620" b="6665"/>
          <a:stretch>
            <a:fillRect/>
          </a:stretch>
        </p:blipFill>
        <p:spPr bwMode="auto">
          <a:xfrm>
            <a:off x="235131" y="248194"/>
            <a:ext cx="3984171" cy="2677885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C:\Users\CM2B\Desktop\2016 - 2017\defi 2017\photos défi 2017\20170419_1111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07" y="3644537"/>
            <a:ext cx="2984862" cy="2592977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C:\Users\CM2B\Desktop\2016 - 2017\defi 2017\photos défi 2017\20170419_1138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4903" y="3437163"/>
            <a:ext cx="2854234" cy="1853293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C:\Users\CM2B\Desktop\2016 - 2017\defi 2017\photos défi 2017\20170419_110129.jpg"/>
          <p:cNvPicPr/>
          <p:nvPr/>
        </p:nvPicPr>
        <p:blipFill>
          <a:blip r:embed="rId5" cstate="print"/>
          <a:srcRect l="25964" t="8730" r="25964" b="5404"/>
          <a:stretch>
            <a:fillRect/>
          </a:stretch>
        </p:blipFill>
        <p:spPr bwMode="auto">
          <a:xfrm>
            <a:off x="6296297" y="3174272"/>
            <a:ext cx="2481944" cy="323958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48993" y="6310991"/>
            <a:ext cx="300039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Fixation  du moulinet </a:t>
            </a:r>
            <a:endParaRPr lang="fr-FR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125" y="3046500"/>
            <a:ext cx="300039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Mise en application</a:t>
            </a:r>
            <a:endParaRPr lang="fr-FR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7290" y="6095861"/>
            <a:ext cx="2873829" cy="566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Vérification des installations</a:t>
            </a:r>
            <a:endParaRPr lang="fr-FR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CM2B\Desktop\2016 - 2017\defi 2017\Nouveau dossier\20170529_110743.jpg"/>
          <p:cNvPicPr>
            <a:picLocks noChangeAspect="1" noChangeArrowheads="1"/>
          </p:cNvPicPr>
          <p:nvPr/>
        </p:nvPicPr>
        <p:blipFill>
          <a:blip r:embed="rId6" cstate="print"/>
          <a:srcRect t="13905" b="10095"/>
          <a:stretch>
            <a:fillRect/>
          </a:stretch>
        </p:blipFill>
        <p:spPr bwMode="auto">
          <a:xfrm>
            <a:off x="5329646" y="185666"/>
            <a:ext cx="2730137" cy="276653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260777" y="2833140"/>
            <a:ext cx="300039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Mise en application</a:t>
            </a:r>
            <a:endParaRPr lang="fr-FR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452" y="0"/>
            <a:ext cx="8229600" cy="71061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vidéo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20170418_13113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4320" y="770709"/>
            <a:ext cx="8686799" cy="5904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46610" y="357313"/>
            <a:ext cx="792262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5400" b="1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</a:rPr>
              <a:t>Cahier des charges :</a:t>
            </a:r>
            <a:endParaRPr lang="fr-FR" sz="5400" b="1" dirty="0">
              <a:ln w="50800"/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194" y="1593668"/>
            <a:ext cx="88958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oeuvre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devra :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Faire référence à un ou plusieurs artistes ou à un courant artistique,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Valoriser la démarche d’investigation et les apports de cette discipline dans la réalisation de la production.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-Une note d’intention accompagnera l’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oeuvre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cette note d’intention mettra en évidence les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schémas,réflexions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choix des élèves de la réalisation et les différentes étapes.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-Un vocabulaire spécifique sera utilisé. Un titre sera donné à la production finale.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-La sculpture ou l’installation devra mettre en évidence un problème physique ou scientifique qui aura été travaillé en classe. Elle devra être mobile, sur place ou en déplacement.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-Un film ou un diaporama rendra compte des étapes du projet et de la réalisation finale.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46610" y="957721"/>
            <a:ext cx="792262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5400" b="1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</a:rPr>
              <a:t>Cahier des charges :</a:t>
            </a:r>
            <a:endParaRPr lang="fr-FR" sz="5400" b="1" dirty="0">
              <a:ln w="50800"/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446" y="2521133"/>
            <a:ext cx="851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i="1" dirty="0" smtClean="0">
                <a:latin typeface="Times New Roman" pitchFamily="18" charset="0"/>
                <a:cs typeface="Times New Roman" pitchFamily="18" charset="0"/>
              </a:rPr>
              <a:t>Concevoir et fabriquer un objet qui tourne en position verticale.</a:t>
            </a:r>
            <a:endParaRPr lang="fr-FR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513" y="757646"/>
            <a:ext cx="8229600" cy="65836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Matériaux utilisés</a:t>
            </a:r>
            <a:endParaRPr lang="fr-FR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Bouchons de liège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Feuilles A2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Peinture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Pointe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Colle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Ruban adhésif double face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Moteur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Ciseaux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Règles, l’équerre ,crayon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Fil électrique , pile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20594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Connaissances scientifiques</a:t>
            </a:r>
            <a:endParaRPr lang="fr-FR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1"/>
            <a:ext cx="8490857" cy="3429000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Identifier les indices qui montrent la présence du vent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vent fait bouger les branches et les feuilles des arbres, il incline la fumée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Quand il y a du vent c’est dehors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vent fait voleter ou tourner des choses légères comme la poussière, les feuilles.... 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Objectif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Mettre en évidence l’action du vent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578" y="0"/>
            <a:ext cx="8229600" cy="815121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Connaissance artistique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754" y="1034143"/>
            <a:ext cx="8582298" cy="4389120"/>
          </a:xfrm>
        </p:spPr>
        <p:txBody>
          <a:bodyPr/>
          <a:lstStyle/>
          <a:p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Lyman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Whitaker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est un sculpteur américain. Il est </a:t>
            </a:r>
            <a:r>
              <a:rPr lang="fr-FR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connu pour ses sculptures cinétiques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. Les sculptures de vent  sont des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arts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cinétiques qui répondent aux courants changeants du vent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Résultat de recherche d'images pour &quot;Lyman WHITAKER&quot;"/>
          <p:cNvPicPr>
            <a:picLocks noChangeAspect="1" noChangeArrowheads="1"/>
          </p:cNvPicPr>
          <p:nvPr/>
        </p:nvPicPr>
        <p:blipFill>
          <a:blip r:embed="rId2" cstate="print"/>
          <a:srcRect l="17877" r="19638"/>
          <a:stretch>
            <a:fillRect/>
          </a:stretch>
        </p:blipFill>
        <p:spPr bwMode="auto">
          <a:xfrm>
            <a:off x="6662057" y="2468881"/>
            <a:ext cx="2156326" cy="3893366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Great new video of #LymanWhitaker's #whirligigs in motion at one of the country's #nationalparks! If you would like to see more Whitaker #windsculpture videos, you can head to our youtube page, or check out our website at www.leopoldgallery.com.  #liveinspired #kineticart #windspi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423" y="2853825"/>
            <a:ext cx="5760720" cy="3240405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949" y="1031966"/>
            <a:ext cx="8229600" cy="32657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Emergence des idées</a:t>
            </a:r>
            <a:br>
              <a:rPr lang="fr-FR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 descr="C:\Users\CM2B\Desktop\2016 - 2017\defi 2017\premiers jets\20170524_182936.jpg"/>
          <p:cNvPicPr>
            <a:picLocks noGrp="1"/>
          </p:cNvPicPr>
          <p:nvPr>
            <p:ph idx="1"/>
          </p:nvPr>
        </p:nvPicPr>
        <p:blipFill>
          <a:blip r:embed="rId2" cstate="print"/>
          <a:srcRect l="12850" t="20738" r="10960" b="11202"/>
          <a:stretch>
            <a:fillRect/>
          </a:stretch>
        </p:blipFill>
        <p:spPr bwMode="auto">
          <a:xfrm>
            <a:off x="3082835" y="1188720"/>
            <a:ext cx="2756263" cy="2063930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C:\Users\CM2B\Desktop\2016 - 2017\defi 2017\premiers jets\20170524_182859.jpg"/>
          <p:cNvPicPr/>
          <p:nvPr/>
        </p:nvPicPr>
        <p:blipFill>
          <a:blip r:embed="rId3" cstate="print"/>
          <a:srcRect l="42290" t="24452" r="4649" b="6311"/>
          <a:stretch>
            <a:fillRect/>
          </a:stretch>
        </p:blipFill>
        <p:spPr bwMode="auto">
          <a:xfrm>
            <a:off x="6910252" y="4245428"/>
            <a:ext cx="2063931" cy="2129246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C:\Users\CM2B\Desktop\2016 - 2017\defi 2017\premiers jets\20170524_182926.jpg"/>
          <p:cNvPicPr/>
          <p:nvPr/>
        </p:nvPicPr>
        <p:blipFill>
          <a:blip r:embed="rId4" cstate="print"/>
          <a:srcRect l="10317" t="8078" r="13492" b="13010"/>
          <a:stretch>
            <a:fillRect/>
          </a:stretch>
        </p:blipFill>
        <p:spPr bwMode="auto">
          <a:xfrm>
            <a:off x="287382" y="888275"/>
            <a:ext cx="2508069" cy="2455817"/>
          </a:xfrm>
          <a:prstGeom prst="rect">
            <a:avLst/>
          </a:prstGeom>
          <a:ln w="28575"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C:\Users\CM2B\Desktop\2016 - 2017\defi 2017\premiers jets\20170524_182846.jpg"/>
          <p:cNvPicPr/>
          <p:nvPr/>
        </p:nvPicPr>
        <p:blipFill>
          <a:blip r:embed="rId5" cstate="print"/>
          <a:srcRect l="7370" t="6037" r="7596" b="23895"/>
          <a:stretch>
            <a:fillRect/>
          </a:stretch>
        </p:blipFill>
        <p:spPr bwMode="auto">
          <a:xfrm>
            <a:off x="2181497" y="3670662"/>
            <a:ext cx="2390503" cy="2129245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CM2B\Desktop\2016 - 2017\defi 2017\Nouveau dossier\20170529_120250.jpg"/>
          <p:cNvPicPr>
            <a:picLocks noChangeAspect="1" noChangeArrowheads="1"/>
          </p:cNvPicPr>
          <p:nvPr/>
        </p:nvPicPr>
        <p:blipFill>
          <a:blip r:embed="rId6" cstate="print"/>
          <a:srcRect l="15460" t="2476" r="17238" b="16571"/>
          <a:stretch>
            <a:fillRect/>
          </a:stretch>
        </p:blipFill>
        <p:spPr bwMode="auto">
          <a:xfrm>
            <a:off x="169818" y="3631474"/>
            <a:ext cx="1840788" cy="295220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 descr="C:\Users\CM2B\Desktop\2016 - 2017\defi 2017\Nouveau dossier\20170529_120401.jpg"/>
          <p:cNvPicPr/>
          <p:nvPr/>
        </p:nvPicPr>
        <p:blipFill>
          <a:blip r:embed="rId7" cstate="print"/>
          <a:srcRect l="7841" t="6476" r="5302" b="18286"/>
          <a:stretch>
            <a:fillRect/>
          </a:stretch>
        </p:blipFill>
        <p:spPr bwMode="auto">
          <a:xfrm>
            <a:off x="6278381" y="890633"/>
            <a:ext cx="2517775" cy="29083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 descr="C:\Users\CM2B\Desktop\2016 - 2017\defi 2017\Nouveau dossier\20170529_120304.jpg"/>
          <p:cNvPicPr/>
          <p:nvPr/>
        </p:nvPicPr>
        <p:blipFill>
          <a:blip r:embed="rId8" cstate="print"/>
          <a:srcRect l="9365" t="4762" r="5048" b="4571"/>
          <a:stretch>
            <a:fillRect/>
          </a:stretch>
        </p:blipFill>
        <p:spPr bwMode="auto">
          <a:xfrm>
            <a:off x="4673917" y="3317737"/>
            <a:ext cx="2173605" cy="307022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M2B\Desktop\2016 - 2017\defi 2017\premiers jets\107___04\IMG_06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9524" b="17970"/>
          <a:stretch>
            <a:fillRect/>
          </a:stretch>
        </p:blipFill>
        <p:spPr bwMode="auto">
          <a:xfrm>
            <a:off x="5795555" y="728093"/>
            <a:ext cx="2943497" cy="2250236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C:\Users\CM2B\Desktop\2016 - 2017\defi 2017\premiers jets\107___04\IMG_0668.JPG"/>
          <p:cNvPicPr/>
          <p:nvPr/>
        </p:nvPicPr>
        <p:blipFill>
          <a:blip r:embed="rId3" cstate="print"/>
          <a:srcRect l="11451" t="3603" b="16600"/>
          <a:stretch>
            <a:fillRect/>
          </a:stretch>
        </p:blipFill>
        <p:spPr bwMode="auto">
          <a:xfrm>
            <a:off x="365761" y="4193179"/>
            <a:ext cx="3526972" cy="1920240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CM2B\Desktop\2016 - 2017\defi 2017\premiers jets\107___04\IMG_0679.JPG"/>
          <p:cNvPicPr>
            <a:picLocks noChangeAspect="1" noChangeArrowheads="1"/>
          </p:cNvPicPr>
          <p:nvPr/>
        </p:nvPicPr>
        <p:blipFill>
          <a:blip r:embed="rId4" cstate="print"/>
          <a:srcRect r="9429" b="17714"/>
          <a:stretch>
            <a:fillRect/>
          </a:stretch>
        </p:blipFill>
        <p:spPr bwMode="auto">
          <a:xfrm>
            <a:off x="5421085" y="3864800"/>
            <a:ext cx="3500846" cy="239230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C:\Users\CM2B\Desktop\2016 - 2017\defi 2017\photos défi 2017\20170410_1014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509" y="822961"/>
            <a:ext cx="3043645" cy="2233749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 descr="C:\Users\CM2B\AppData\Local\Microsoft\Windows\Temporary Internet Files\Content.Word\20170529_134051.jpg"/>
          <p:cNvPicPr/>
          <p:nvPr/>
        </p:nvPicPr>
        <p:blipFill>
          <a:blip r:embed="rId6" cstate="print"/>
          <a:srcRect l="22479" t="5286" r="16198" b="9692"/>
          <a:stretch>
            <a:fillRect/>
          </a:stretch>
        </p:blipFill>
        <p:spPr bwMode="auto">
          <a:xfrm rot="20655429">
            <a:off x="3654199" y="1593670"/>
            <a:ext cx="1819138" cy="1870982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74766" y="6230983"/>
            <a:ext cx="314814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Réflexion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35576" y="3239589"/>
            <a:ext cx="2547257" cy="339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Expérimentation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891348" y="6335487"/>
            <a:ext cx="2573383" cy="35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Collage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6061166" y="3187337"/>
            <a:ext cx="2351314" cy="313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Assemblage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634" y="338327"/>
            <a:ext cx="8229600" cy="772015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Expérimentation:traçage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 découpage</a:t>
            </a:r>
            <a:endParaRPr lang="fr-FR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CM2B\Desktop\2016 - 2017\defi 2017\premiers jets\107___04\IMG_06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88" t="4762" r="9918" b="2879"/>
          <a:stretch>
            <a:fillRect/>
          </a:stretch>
        </p:blipFill>
        <p:spPr bwMode="auto">
          <a:xfrm>
            <a:off x="770708" y="1489165"/>
            <a:ext cx="3010497" cy="2690947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CM2B\Desktop\2016 - 2017\defi 2017\photos défi 2017\20170331_124822.jpg"/>
          <p:cNvPicPr>
            <a:picLocks noChangeAspect="1" noChangeArrowheads="1"/>
          </p:cNvPicPr>
          <p:nvPr/>
        </p:nvPicPr>
        <p:blipFill>
          <a:blip r:embed="rId3" cstate="print"/>
          <a:srcRect r="15857" b="22095"/>
          <a:stretch>
            <a:fillRect/>
          </a:stretch>
        </p:blipFill>
        <p:spPr bwMode="auto">
          <a:xfrm>
            <a:off x="4855774" y="1541416"/>
            <a:ext cx="3348499" cy="2325189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CM2B\Desktop\2016 - 2017\defi 2017\photos défi 2017\20170331_124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892" y="4238897"/>
            <a:ext cx="2899954" cy="217496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CM2B\Desktop\2016 - 2017\defi 2017\photos défi 2017\20170331_1247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5108" y="4362993"/>
            <a:ext cx="2873828" cy="2155371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575</TotalTime>
  <Words>361</Words>
  <Application>Microsoft Office PowerPoint</Application>
  <PresentationFormat>Affichage à l'écran (4:3)</PresentationFormat>
  <Paragraphs>58</Paragraphs>
  <Slides>14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Débit</vt:lpstr>
      <vt:lpstr>   DEFI TECHNOLOGIQUE CYCLE 3 </vt:lpstr>
      <vt:lpstr>Cahier des charges :</vt:lpstr>
      <vt:lpstr>Cahier des charges :</vt:lpstr>
      <vt:lpstr>Matériaux utilisés</vt:lpstr>
      <vt:lpstr>Connaissances scientifiques</vt:lpstr>
      <vt:lpstr>Connaissance artistique</vt:lpstr>
      <vt:lpstr>Emergence des idées </vt:lpstr>
      <vt:lpstr>Diapositive 8</vt:lpstr>
      <vt:lpstr>Expérimentation:traçage et découpage</vt:lpstr>
      <vt:lpstr>Diapositive 10</vt:lpstr>
      <vt:lpstr>Réalisation</vt:lpstr>
      <vt:lpstr>Les difficultés rencontrées</vt:lpstr>
      <vt:lpstr>Diapositive 13</vt:lpstr>
      <vt:lpstr>la vidéo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CM2B</dc:creator>
  <cp:lastModifiedBy>DIRECTION</cp:lastModifiedBy>
  <cp:revision>94</cp:revision>
  <dcterms:created xsi:type="dcterms:W3CDTF">2014-09-16T21:40:21Z</dcterms:created>
  <dcterms:modified xsi:type="dcterms:W3CDTF">2017-05-30T08:20:14Z</dcterms:modified>
</cp:coreProperties>
</file>