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AF57AB-FC43-4AC5-811B-972407EEEE82}" type="datetimeFigureOut">
              <a:rPr lang="fr-FR" smtClean="0"/>
              <a:t>28/11/2017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96E61B-FB69-40C3-A3AE-D2899D2F7764}" type="slidenum">
              <a:rPr lang="fr-FR" smtClean="0"/>
              <a:t>‹N°›</a:t>
            </a:fld>
            <a:endParaRPr lang="fr-FR"/>
          </a:p>
        </p:txBody>
      </p:sp>
    </p:spTree>
    <p:extLst>
      <p:ext uri="{BB962C8B-B14F-4D97-AF65-F5344CB8AC3E}">
        <p14:creationId xmlns:p14="http://schemas.microsoft.com/office/powerpoint/2010/main" val="405852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Panamarenko</a:t>
            </a:r>
            <a:r>
              <a:rPr lang="fr-FR" dirty="0" smtClean="0"/>
              <a:t> (Henri Van </a:t>
            </a:r>
            <a:r>
              <a:rPr lang="fr-FR" dirty="0" err="1" smtClean="0"/>
              <a:t>Herwegen</a:t>
            </a:r>
            <a:r>
              <a:rPr lang="fr-FR" dirty="0" smtClean="0"/>
              <a:t>), né le 5 février 1940 à Anvers, est un artiste, peintre, sculpteur, assembleur et inventeur belge.</a:t>
            </a:r>
          </a:p>
          <a:p>
            <a:r>
              <a:rPr lang="fr-FR" dirty="0" smtClean="0"/>
              <a:t>Il voue une extrême passion à l'aérotechnique. Il a construit son premier avion en 1967</a:t>
            </a:r>
          </a:p>
          <a:p>
            <a:r>
              <a:rPr lang="fr-FR" dirty="0" err="1" smtClean="0"/>
              <a:t>Panamarenko</a:t>
            </a:r>
            <a:r>
              <a:rPr lang="fr-FR" dirty="0" smtClean="0"/>
              <a:t> réussit à développer une véritable poétique sur les mécaniques de vol</a:t>
            </a:r>
          </a:p>
          <a:p>
            <a:endParaRPr lang="fr-FR" dirty="0" smtClean="0"/>
          </a:p>
          <a:p>
            <a:r>
              <a:rPr lang="fr-FR" dirty="0" smtClean="0"/>
              <a:t>diverses productions à la fois drôles, poétiques mais surtout réalisables. C'est la science pour le plaisir.</a:t>
            </a:r>
            <a:endParaRPr lang="fr-FR" dirty="0"/>
          </a:p>
        </p:txBody>
      </p:sp>
      <p:sp>
        <p:nvSpPr>
          <p:cNvPr id="4" name="Espace réservé du numéro de diapositive 3"/>
          <p:cNvSpPr>
            <a:spLocks noGrp="1"/>
          </p:cNvSpPr>
          <p:nvPr>
            <p:ph type="sldNum" sz="quarter" idx="10"/>
          </p:nvPr>
        </p:nvSpPr>
        <p:spPr/>
        <p:txBody>
          <a:bodyPr/>
          <a:lstStyle/>
          <a:p>
            <a:fld id="{6396E61B-FB69-40C3-A3AE-D2899D2F7764}" type="slidenum">
              <a:rPr lang="fr-FR" smtClean="0"/>
              <a:t>1</a:t>
            </a:fld>
            <a:endParaRPr lang="fr-FR"/>
          </a:p>
        </p:txBody>
      </p:sp>
    </p:spTree>
    <p:extLst>
      <p:ext uri="{BB962C8B-B14F-4D97-AF65-F5344CB8AC3E}">
        <p14:creationId xmlns:p14="http://schemas.microsoft.com/office/powerpoint/2010/main" val="1244734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995F85B-6C96-4160-AB0D-49D2E6276F2F}" type="datetimeFigureOut">
              <a:rPr lang="fr-FR" smtClean="0"/>
              <a:t>28/11/2017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EA3373-F76D-4A39-9CE2-FD94CD59F356}" type="slidenum">
              <a:rPr lang="fr-FR" smtClean="0"/>
              <a:t>‹N°›</a:t>
            </a:fld>
            <a:endParaRPr lang="fr-FR"/>
          </a:p>
        </p:txBody>
      </p:sp>
    </p:spTree>
    <p:extLst>
      <p:ext uri="{BB962C8B-B14F-4D97-AF65-F5344CB8AC3E}">
        <p14:creationId xmlns:p14="http://schemas.microsoft.com/office/powerpoint/2010/main" val="3056039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995F85B-6C96-4160-AB0D-49D2E6276F2F}" type="datetimeFigureOut">
              <a:rPr lang="fr-FR" smtClean="0"/>
              <a:t>28/11/2017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EA3373-F76D-4A39-9CE2-FD94CD59F356}" type="slidenum">
              <a:rPr lang="fr-FR" smtClean="0"/>
              <a:t>‹N°›</a:t>
            </a:fld>
            <a:endParaRPr lang="fr-FR"/>
          </a:p>
        </p:txBody>
      </p:sp>
    </p:spTree>
    <p:extLst>
      <p:ext uri="{BB962C8B-B14F-4D97-AF65-F5344CB8AC3E}">
        <p14:creationId xmlns:p14="http://schemas.microsoft.com/office/powerpoint/2010/main" val="309356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995F85B-6C96-4160-AB0D-49D2E6276F2F}" type="datetimeFigureOut">
              <a:rPr lang="fr-FR" smtClean="0"/>
              <a:t>28/11/2017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EA3373-F76D-4A39-9CE2-FD94CD59F356}" type="slidenum">
              <a:rPr lang="fr-FR" smtClean="0"/>
              <a:t>‹N°›</a:t>
            </a:fld>
            <a:endParaRPr lang="fr-FR"/>
          </a:p>
        </p:txBody>
      </p:sp>
    </p:spTree>
    <p:extLst>
      <p:ext uri="{BB962C8B-B14F-4D97-AF65-F5344CB8AC3E}">
        <p14:creationId xmlns:p14="http://schemas.microsoft.com/office/powerpoint/2010/main" val="2523333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995F85B-6C96-4160-AB0D-49D2E6276F2F}" type="datetimeFigureOut">
              <a:rPr lang="fr-FR" smtClean="0"/>
              <a:t>28/11/2017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EA3373-F76D-4A39-9CE2-FD94CD59F356}" type="slidenum">
              <a:rPr lang="fr-FR" smtClean="0"/>
              <a:t>‹N°›</a:t>
            </a:fld>
            <a:endParaRPr lang="fr-FR"/>
          </a:p>
        </p:txBody>
      </p:sp>
    </p:spTree>
    <p:extLst>
      <p:ext uri="{BB962C8B-B14F-4D97-AF65-F5344CB8AC3E}">
        <p14:creationId xmlns:p14="http://schemas.microsoft.com/office/powerpoint/2010/main" val="99692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995F85B-6C96-4160-AB0D-49D2E6276F2F}" type="datetimeFigureOut">
              <a:rPr lang="fr-FR" smtClean="0"/>
              <a:t>28/11/2017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EA3373-F76D-4A39-9CE2-FD94CD59F356}" type="slidenum">
              <a:rPr lang="fr-FR" smtClean="0"/>
              <a:t>‹N°›</a:t>
            </a:fld>
            <a:endParaRPr lang="fr-FR"/>
          </a:p>
        </p:txBody>
      </p:sp>
    </p:spTree>
    <p:extLst>
      <p:ext uri="{BB962C8B-B14F-4D97-AF65-F5344CB8AC3E}">
        <p14:creationId xmlns:p14="http://schemas.microsoft.com/office/powerpoint/2010/main" val="355667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995F85B-6C96-4160-AB0D-49D2E6276F2F}" type="datetimeFigureOut">
              <a:rPr lang="fr-FR" smtClean="0"/>
              <a:t>28/11/2017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EA3373-F76D-4A39-9CE2-FD94CD59F356}" type="slidenum">
              <a:rPr lang="fr-FR" smtClean="0"/>
              <a:t>‹N°›</a:t>
            </a:fld>
            <a:endParaRPr lang="fr-FR"/>
          </a:p>
        </p:txBody>
      </p:sp>
    </p:spTree>
    <p:extLst>
      <p:ext uri="{BB962C8B-B14F-4D97-AF65-F5344CB8AC3E}">
        <p14:creationId xmlns:p14="http://schemas.microsoft.com/office/powerpoint/2010/main" val="157949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995F85B-6C96-4160-AB0D-49D2E6276F2F}" type="datetimeFigureOut">
              <a:rPr lang="fr-FR" smtClean="0"/>
              <a:t>28/11/2017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0EA3373-F76D-4A39-9CE2-FD94CD59F356}" type="slidenum">
              <a:rPr lang="fr-FR" smtClean="0"/>
              <a:t>‹N°›</a:t>
            </a:fld>
            <a:endParaRPr lang="fr-FR"/>
          </a:p>
        </p:txBody>
      </p:sp>
    </p:spTree>
    <p:extLst>
      <p:ext uri="{BB962C8B-B14F-4D97-AF65-F5344CB8AC3E}">
        <p14:creationId xmlns:p14="http://schemas.microsoft.com/office/powerpoint/2010/main" val="69887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995F85B-6C96-4160-AB0D-49D2E6276F2F}" type="datetimeFigureOut">
              <a:rPr lang="fr-FR" smtClean="0"/>
              <a:t>28/11/2017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0EA3373-F76D-4A39-9CE2-FD94CD59F356}" type="slidenum">
              <a:rPr lang="fr-FR" smtClean="0"/>
              <a:t>‹N°›</a:t>
            </a:fld>
            <a:endParaRPr lang="fr-FR"/>
          </a:p>
        </p:txBody>
      </p:sp>
    </p:spTree>
    <p:extLst>
      <p:ext uri="{BB962C8B-B14F-4D97-AF65-F5344CB8AC3E}">
        <p14:creationId xmlns:p14="http://schemas.microsoft.com/office/powerpoint/2010/main" val="2016912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995F85B-6C96-4160-AB0D-49D2E6276F2F}" type="datetimeFigureOut">
              <a:rPr lang="fr-FR" smtClean="0"/>
              <a:t>28/11/2017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0EA3373-F76D-4A39-9CE2-FD94CD59F356}" type="slidenum">
              <a:rPr lang="fr-FR" smtClean="0"/>
              <a:t>‹N°›</a:t>
            </a:fld>
            <a:endParaRPr lang="fr-FR"/>
          </a:p>
        </p:txBody>
      </p:sp>
    </p:spTree>
    <p:extLst>
      <p:ext uri="{BB962C8B-B14F-4D97-AF65-F5344CB8AC3E}">
        <p14:creationId xmlns:p14="http://schemas.microsoft.com/office/powerpoint/2010/main" val="1546718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995F85B-6C96-4160-AB0D-49D2E6276F2F}" type="datetimeFigureOut">
              <a:rPr lang="fr-FR" smtClean="0"/>
              <a:t>28/11/2017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EA3373-F76D-4A39-9CE2-FD94CD59F356}" type="slidenum">
              <a:rPr lang="fr-FR" smtClean="0"/>
              <a:t>‹N°›</a:t>
            </a:fld>
            <a:endParaRPr lang="fr-FR"/>
          </a:p>
        </p:txBody>
      </p:sp>
    </p:spTree>
    <p:extLst>
      <p:ext uri="{BB962C8B-B14F-4D97-AF65-F5344CB8AC3E}">
        <p14:creationId xmlns:p14="http://schemas.microsoft.com/office/powerpoint/2010/main" val="189599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995F85B-6C96-4160-AB0D-49D2E6276F2F}" type="datetimeFigureOut">
              <a:rPr lang="fr-FR" smtClean="0"/>
              <a:t>28/11/2017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EA3373-F76D-4A39-9CE2-FD94CD59F356}" type="slidenum">
              <a:rPr lang="fr-FR" smtClean="0"/>
              <a:t>‹N°›</a:t>
            </a:fld>
            <a:endParaRPr lang="fr-FR"/>
          </a:p>
        </p:txBody>
      </p:sp>
    </p:spTree>
    <p:extLst>
      <p:ext uri="{BB962C8B-B14F-4D97-AF65-F5344CB8AC3E}">
        <p14:creationId xmlns:p14="http://schemas.microsoft.com/office/powerpoint/2010/main" val="376138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5F85B-6C96-4160-AB0D-49D2E6276F2F}" type="datetimeFigureOut">
              <a:rPr lang="fr-FR" smtClean="0"/>
              <a:t>28/11/2017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A3373-F76D-4A39-9CE2-FD94CD59F356}" type="slidenum">
              <a:rPr lang="fr-FR" smtClean="0"/>
              <a:t>‹N°›</a:t>
            </a:fld>
            <a:endParaRPr lang="fr-FR"/>
          </a:p>
        </p:txBody>
      </p:sp>
    </p:spTree>
    <p:extLst>
      <p:ext uri="{BB962C8B-B14F-4D97-AF65-F5344CB8AC3E}">
        <p14:creationId xmlns:p14="http://schemas.microsoft.com/office/powerpoint/2010/main" val="1764710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548680"/>
            <a:ext cx="7772400" cy="1470025"/>
          </a:xfrm>
        </p:spPr>
        <p:txBody>
          <a:bodyPr/>
          <a:lstStyle/>
          <a:p>
            <a:r>
              <a:rPr lang="fr-FR" dirty="0" smtClean="0"/>
              <a:t> </a:t>
            </a:r>
            <a:r>
              <a:rPr lang="fr-FR" dirty="0" err="1" smtClean="0"/>
              <a:t>Panamarenko</a:t>
            </a:r>
            <a:endParaRPr lang="fr-FR" dirty="0"/>
          </a:p>
        </p:txBody>
      </p:sp>
      <p:sp>
        <p:nvSpPr>
          <p:cNvPr id="3" name="Sous-titre 2"/>
          <p:cNvSpPr>
            <a:spLocks noGrp="1"/>
          </p:cNvSpPr>
          <p:nvPr>
            <p:ph type="subTitle" idx="1"/>
          </p:nvPr>
        </p:nvSpPr>
        <p:spPr>
          <a:xfrm>
            <a:off x="1655675" y="4221088"/>
            <a:ext cx="6120680" cy="2376264"/>
          </a:xfrm>
        </p:spPr>
        <p:txBody>
          <a:bodyPr>
            <a:normAutofit/>
          </a:bodyPr>
          <a:lstStyle/>
          <a:p>
            <a:r>
              <a:rPr lang="fr-FR" sz="1800" dirty="0" err="1" smtClean="0">
                <a:latin typeface="Comic Sans MS" panose="030F0702030302020204" pitchFamily="66" charset="0"/>
              </a:rPr>
              <a:t>Panamarenko</a:t>
            </a:r>
            <a:r>
              <a:rPr lang="fr-FR" sz="1800" dirty="0" smtClean="0">
                <a:latin typeface="Comic Sans MS" panose="030F0702030302020204" pitchFamily="66" charset="0"/>
              </a:rPr>
              <a:t> (Henri Van </a:t>
            </a:r>
            <a:r>
              <a:rPr lang="fr-FR" sz="1800" dirty="0" err="1" smtClean="0">
                <a:latin typeface="Comic Sans MS" panose="030F0702030302020204" pitchFamily="66" charset="0"/>
              </a:rPr>
              <a:t>Herwegen</a:t>
            </a:r>
            <a:r>
              <a:rPr lang="fr-FR" sz="1800" dirty="0" smtClean="0">
                <a:latin typeface="Comic Sans MS" panose="030F0702030302020204" pitchFamily="66" charset="0"/>
              </a:rPr>
              <a:t>), né le 5 février 1940 à Anvers, est un artiste, peintre, sculpteur, assembleur et inventeur belge.</a:t>
            </a:r>
          </a:p>
          <a:p>
            <a:r>
              <a:rPr lang="fr-FR" sz="1800" dirty="0" smtClean="0">
                <a:latin typeface="Comic Sans MS" panose="030F0702030302020204" pitchFamily="66" charset="0"/>
              </a:rPr>
              <a:t>Il voue une extrême passion à l'aérotechnique. Il a construit son premier avion en 1967.</a:t>
            </a:r>
          </a:p>
          <a:p>
            <a:r>
              <a:rPr lang="fr-FR" sz="1800" dirty="0" err="1" smtClean="0">
                <a:latin typeface="Comic Sans MS" panose="030F0702030302020204" pitchFamily="66" charset="0"/>
              </a:rPr>
              <a:t>Panamarenko</a:t>
            </a:r>
            <a:r>
              <a:rPr lang="fr-FR" sz="1800" dirty="0" smtClean="0">
                <a:latin typeface="Comic Sans MS" panose="030F0702030302020204" pitchFamily="66" charset="0"/>
              </a:rPr>
              <a:t> réussit à développer une véritable poétique sur les mécaniques de vol.</a:t>
            </a:r>
          </a:p>
          <a:p>
            <a:endParaRPr lang="fr-FR" sz="1800" dirty="0">
              <a:latin typeface="Comic Sans MS" panose="030F0702030302020204" pitchFamily="66"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709053"/>
            <a:ext cx="3240360" cy="240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23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3008313" cy="886420"/>
          </a:xfrm>
        </p:spPr>
        <p:txBody>
          <a:bodyPr/>
          <a:lstStyle/>
          <a:p>
            <a:pPr algn="ctr"/>
            <a:r>
              <a:rPr lang="fr-FR" dirty="0" smtClean="0"/>
              <a:t>Drôles de machines volantes</a:t>
            </a:r>
            <a:endParaRPr lang="fr-FR" dirty="0"/>
          </a:p>
        </p:txBody>
      </p:sp>
      <p:sp>
        <p:nvSpPr>
          <p:cNvPr id="4" name="Espace réservé du texte 3"/>
          <p:cNvSpPr>
            <a:spLocks noGrp="1"/>
          </p:cNvSpPr>
          <p:nvPr>
            <p:ph type="body" sz="half" idx="2"/>
          </p:nvPr>
        </p:nvSpPr>
        <p:spPr>
          <a:xfrm>
            <a:off x="457200" y="1435100"/>
            <a:ext cx="3008313" cy="4588953"/>
          </a:xfrm>
        </p:spPr>
        <p:txBody>
          <a:bodyPr/>
          <a:lstStyle/>
          <a:p>
            <a:r>
              <a:rPr lang="fr-FR" dirty="0" smtClean="0">
                <a:latin typeface="Comic Sans MS" panose="030F0702030302020204" pitchFamily="66" charset="0"/>
              </a:rPr>
              <a:t>Il émane de ses étranges machines autant d’utopiques rêveries et poétique tendresse que de savantes équations et concrètes considérations.</a:t>
            </a:r>
          </a:p>
          <a:p>
            <a:endParaRPr lang="fr-FR" dirty="0">
              <a:latin typeface="Comic Sans MS" panose="030F0702030302020204" pitchFamily="66" charset="0"/>
            </a:endParaRPr>
          </a:p>
          <a:p>
            <a:endParaRPr lang="fr-FR" dirty="0" smtClean="0">
              <a:latin typeface="Comic Sans MS" panose="030F0702030302020204" pitchFamily="66" charset="0"/>
            </a:endParaRPr>
          </a:p>
          <a:p>
            <a:endParaRPr lang="fr-FR" dirty="0">
              <a:latin typeface="Comic Sans MS" panose="030F0702030302020204" pitchFamily="66" charset="0"/>
            </a:endParaRPr>
          </a:p>
          <a:p>
            <a:endParaRPr lang="fr-FR" dirty="0" smtClean="0">
              <a:latin typeface="Comic Sans MS" panose="030F0702030302020204" pitchFamily="66" charset="0"/>
            </a:endParaRPr>
          </a:p>
          <a:p>
            <a:endParaRPr lang="fr-FR" dirty="0">
              <a:latin typeface="Comic Sans MS" panose="030F0702030302020204" pitchFamily="66" charset="0"/>
            </a:endParaRPr>
          </a:p>
          <a:p>
            <a:r>
              <a:rPr lang="fr-FR" dirty="0" smtClean="0">
                <a:latin typeface="Comic Sans MS" panose="030F0702030302020204" pitchFamily="66" charset="0"/>
              </a:rPr>
              <a:t> Lâchant la bride à son imagination, </a:t>
            </a:r>
            <a:r>
              <a:rPr lang="fr-FR" dirty="0" err="1" smtClean="0">
                <a:latin typeface="Comic Sans MS" panose="030F0702030302020204" pitchFamily="66" charset="0"/>
              </a:rPr>
              <a:t>Panamarenko</a:t>
            </a:r>
            <a:r>
              <a:rPr lang="fr-FR" dirty="0" smtClean="0">
                <a:latin typeface="Comic Sans MS" panose="030F0702030302020204" pitchFamily="66" charset="0"/>
              </a:rPr>
              <a:t> élabore ainsi, depuis le milieu des années 1960, un univers fantasmagorique et farfelu au sein duquel les lois de la pesanteur, de la pression et de la dynamique jouent les maîtresses de cérémonie.  </a:t>
            </a:r>
            <a:endParaRPr lang="fr-FR" dirty="0">
              <a:latin typeface="Comic Sans MS" panose="030F0702030302020204" pitchFamily="66" charset="0"/>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04664"/>
            <a:ext cx="4176464" cy="249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356991"/>
            <a:ext cx="4320480" cy="266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753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dirty="0" smtClean="0">
                <a:latin typeface="Comic Sans MS" panose="030F0702030302020204" pitchFamily="66" charset="0"/>
              </a:rPr>
              <a:t>Inspiration…</a:t>
            </a:r>
            <a:endParaRPr lang="fr-FR" sz="3600" dirty="0">
              <a:latin typeface="Comic Sans MS" panose="030F0702030302020204" pitchFamily="66" charset="0"/>
            </a:endParaRPr>
          </a:p>
        </p:txBody>
      </p:sp>
      <p:sp>
        <p:nvSpPr>
          <p:cNvPr id="4" name="Espace réservé du texte 3"/>
          <p:cNvSpPr>
            <a:spLocks noGrp="1"/>
          </p:cNvSpPr>
          <p:nvPr>
            <p:ph type="body" sz="half" idx="2"/>
          </p:nvPr>
        </p:nvSpPr>
        <p:spPr/>
        <p:txBody>
          <a:bodyPr>
            <a:normAutofit/>
          </a:bodyPr>
          <a:lstStyle/>
          <a:p>
            <a:r>
              <a:rPr lang="fr-FR" sz="1600" dirty="0" smtClean="0">
                <a:latin typeface="Comic Sans MS" panose="030F0702030302020204" pitchFamily="66" charset="0"/>
              </a:rPr>
              <a:t>Il a mené des recherches insolites sur des notions telles que l'espace, le vol, le mouvement, la gravitation ou encore l'énergie.</a:t>
            </a:r>
          </a:p>
          <a:p>
            <a:endParaRPr lang="fr-FR" sz="1600" dirty="0" smtClean="0">
              <a:latin typeface="Comic Sans MS" panose="030F0702030302020204" pitchFamily="66" charset="0"/>
            </a:endParaRPr>
          </a:p>
          <a:p>
            <a:r>
              <a:rPr lang="fr-FR" sz="1600" dirty="0" smtClean="0">
                <a:latin typeface="Comic Sans MS" panose="030F0702030302020204" pitchFamily="66" charset="0"/>
              </a:rPr>
              <a:t>A partir d’observations rigoureuses de la nature (insectes, oiseaux, …) et avec de nombreux plans a priori précis, l’artiste crée des machines théoriquement capables de voler, d'aller sur l’eau, </a:t>
            </a:r>
            <a:r>
              <a:rPr lang="fr-FR" sz="1600" dirty="0" err="1" smtClean="0">
                <a:latin typeface="Comic Sans MS" panose="030F0702030302020204" pitchFamily="66" charset="0"/>
              </a:rPr>
              <a:t>etc</a:t>
            </a:r>
            <a:endParaRPr lang="fr-FR" sz="1600" dirty="0" smtClean="0">
              <a:latin typeface="Comic Sans MS" panose="030F0702030302020204" pitchFamily="66" charset="0"/>
            </a:endParaRPr>
          </a:p>
          <a:p>
            <a:endParaRPr lang="fr-FR" sz="1600" dirty="0">
              <a:latin typeface="Comic Sans MS" panose="030F0702030302020204" pitchFamily="66" charset="0"/>
            </a:endParaRPr>
          </a:p>
          <a:p>
            <a:endParaRPr lang="fr-FR" sz="1600" dirty="0" smtClean="0">
              <a:latin typeface="Comic Sans MS" panose="030F0702030302020204" pitchFamily="66" charset="0"/>
            </a:endParaRPr>
          </a:p>
          <a:p>
            <a:r>
              <a:rPr lang="fr-FR" sz="1600" dirty="0" err="1" smtClean="0">
                <a:latin typeface="Comic Sans MS" panose="030F0702030302020204" pitchFamily="66" charset="0"/>
              </a:rPr>
              <a:t>Mademba</a:t>
            </a:r>
            <a:r>
              <a:rPr lang="fr-FR" sz="1600" dirty="0" smtClean="0">
                <a:latin typeface="Comic Sans MS" panose="030F0702030302020204" pitchFamily="66" charset="0"/>
              </a:rPr>
              <a:t> et Sylvie</a:t>
            </a:r>
            <a:endParaRPr lang="fr-FR" sz="1600" dirty="0">
              <a:latin typeface="Comic Sans MS" panose="030F0702030302020204" pitchFamily="66"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8850" y="1584026"/>
            <a:ext cx="4304149" cy="323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31063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270</Words>
  <Application>Microsoft Office PowerPoint</Application>
  <PresentationFormat>Affichage à l'écran (4:3)</PresentationFormat>
  <Paragraphs>25</Paragraphs>
  <Slides>3</Slides>
  <Notes>1</Notes>
  <HiddenSlides>0</HiddenSlides>
  <MMClips>0</MMClips>
  <ScaleCrop>false</ScaleCrop>
  <HeadingPairs>
    <vt:vector size="4" baseType="variant">
      <vt:variant>
        <vt:lpstr>Thème</vt:lpstr>
      </vt:variant>
      <vt:variant>
        <vt:i4>1</vt:i4>
      </vt:variant>
      <vt:variant>
        <vt:lpstr>Titres des diapositives</vt:lpstr>
      </vt:variant>
      <vt:variant>
        <vt:i4>3</vt:i4>
      </vt:variant>
    </vt:vector>
  </HeadingPairs>
  <TitlesOfParts>
    <vt:vector size="4" baseType="lpstr">
      <vt:lpstr>Thème Office</vt:lpstr>
      <vt:lpstr> Panamarenko</vt:lpstr>
      <vt:lpstr>Drôles de machines volantes</vt:lpstr>
      <vt:lpstr>Inspiration…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Panamarenko</dc:title>
  <dc:creator>TEMPORAIRE</dc:creator>
  <cp:lastModifiedBy>TEMPORAIRE</cp:lastModifiedBy>
  <cp:revision>8</cp:revision>
  <dcterms:created xsi:type="dcterms:W3CDTF">2017-11-28T11:42:46Z</dcterms:created>
  <dcterms:modified xsi:type="dcterms:W3CDTF">2017-11-28T12:33:39Z</dcterms:modified>
</cp:coreProperties>
</file>