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1494B-F049-4B05-B6E4-DB3F23432E54}" type="datetimeFigureOut">
              <a:rPr lang="fr-FR" smtClean="0"/>
              <a:pPr/>
              <a:t>17/05/2018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4ACBF-7F62-4935-9F81-5D9AADA92CC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20180515_145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564777" y="971727"/>
            <a:ext cx="3942438" cy="525658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54868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PEPINIERE DES DEUX PLATEAUX</a:t>
            </a:r>
          </a:p>
          <a:p>
            <a:pPr algn="ctr"/>
            <a:r>
              <a:rPr lang="fr-FR" dirty="0" smtClean="0"/>
              <a:t>Mobile et automate Réalisé par la classe de CE1 E : Maitresse LASSM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03648" y="112474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FABRIQUER UN ENGIN ROULANT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475656" y="587727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Création du toit de la voiture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Ouverture du toit</a:t>
            </a:r>
            <a:endParaRPr lang="fr-FR" sz="2800" dirty="0"/>
          </a:p>
        </p:txBody>
      </p:sp>
      <p:pic>
        <p:nvPicPr>
          <p:cNvPr id="4" name="Espace réservé du contenu 3" descr="IMG_20180515_150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3232454" cy="4309939"/>
          </a:xfrm>
        </p:spPr>
      </p:pic>
      <p:pic>
        <p:nvPicPr>
          <p:cNvPr id="5" name="Image 4" descr="IMG_20180515_15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3240360" cy="432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Réalisation des roues</a:t>
            </a:r>
            <a:br>
              <a:rPr lang="fr-FR" sz="2800" dirty="0" smtClean="0"/>
            </a:br>
            <a:r>
              <a:rPr lang="fr-FR" sz="2800" dirty="0" smtClean="0"/>
              <a:t>Percer 4 rondelles de bouchon au centre</a:t>
            </a:r>
            <a:endParaRPr lang="fr-FR" sz="2800" dirty="0"/>
          </a:p>
        </p:txBody>
      </p:sp>
      <p:pic>
        <p:nvPicPr>
          <p:cNvPr id="4" name="Espace réservé du contenu 3" descr="IMG_20180515_150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2542"/>
          <a:stretch>
            <a:fillRect/>
          </a:stretch>
        </p:blipFill>
        <p:spPr>
          <a:xfrm>
            <a:off x="2339752" y="1340768"/>
            <a:ext cx="2030275" cy="2448272"/>
          </a:xfrm>
        </p:spPr>
      </p:pic>
      <p:pic>
        <p:nvPicPr>
          <p:cNvPr id="7" name="Image 6" descr="IMG_20180515_152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1890210" cy="2520280"/>
          </a:xfrm>
          <a:prstGeom prst="rect">
            <a:avLst/>
          </a:prstGeom>
        </p:spPr>
      </p:pic>
      <p:pic>
        <p:nvPicPr>
          <p:cNvPr id="8" name="Image 7" descr="IMG_20180515_152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933056"/>
            <a:ext cx="2016224" cy="2688299"/>
          </a:xfrm>
          <a:prstGeom prst="rect">
            <a:avLst/>
          </a:prstGeom>
        </p:spPr>
      </p:pic>
      <p:pic>
        <p:nvPicPr>
          <p:cNvPr id="9" name="Image 8" descr="IMG_20180517_0931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005064"/>
            <a:ext cx="3360374" cy="2520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Montage </a:t>
            </a:r>
            <a:endParaRPr lang="fr-FR" sz="2800" b="1" dirty="0"/>
          </a:p>
        </p:txBody>
      </p:sp>
      <p:pic>
        <p:nvPicPr>
          <p:cNvPr id="4" name="Espace réservé du contenu 3" descr="IMG_20180515_151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547" y="1484784"/>
            <a:ext cx="1566174" cy="2088232"/>
          </a:xfrm>
        </p:spPr>
      </p:pic>
      <p:pic>
        <p:nvPicPr>
          <p:cNvPr id="5" name="Image 4" descr="IMG_20180515_1527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861048"/>
            <a:ext cx="2400267" cy="2088232"/>
          </a:xfrm>
          <a:prstGeom prst="rect">
            <a:avLst/>
          </a:prstGeom>
        </p:spPr>
      </p:pic>
      <p:pic>
        <p:nvPicPr>
          <p:cNvPr id="6" name="Image 5" descr="IMG_20180515_1528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484784"/>
            <a:ext cx="1557543" cy="2076724"/>
          </a:xfrm>
          <a:prstGeom prst="rect">
            <a:avLst/>
          </a:prstGeom>
        </p:spPr>
      </p:pic>
      <p:pic>
        <p:nvPicPr>
          <p:cNvPr id="8" name="Image 7" descr="IMG_20180515_154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526995" y="3401997"/>
            <a:ext cx="2322257" cy="3096343"/>
          </a:xfrm>
          <a:prstGeom prst="rect">
            <a:avLst/>
          </a:prstGeom>
        </p:spPr>
      </p:pic>
      <p:pic>
        <p:nvPicPr>
          <p:cNvPr id="10" name="Image 9" descr="IMG_20180515_1532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628800"/>
            <a:ext cx="2400267" cy="18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Le mobile roule</a:t>
            </a:r>
            <a:endParaRPr lang="fr-FR" sz="2800" b="1" dirty="0"/>
          </a:p>
        </p:txBody>
      </p:sp>
      <p:pic>
        <p:nvPicPr>
          <p:cNvPr id="4" name="VID_20180517_094934.3g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37</Words>
  <Application>Microsoft Office PowerPoint</Application>
  <PresentationFormat>Affichage à l'écran (4:3)</PresentationFormat>
  <Paragraphs>8</Paragraphs>
  <Slides>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Ouverture du toit</vt:lpstr>
      <vt:lpstr>Réalisation des roues Percer 4 rondelles de bouchon au centre</vt:lpstr>
      <vt:lpstr>Montage </vt:lpstr>
      <vt:lpstr>Le mobile roule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PEPINIERE</cp:lastModifiedBy>
  <cp:revision>13</cp:revision>
  <dcterms:created xsi:type="dcterms:W3CDTF">2018-05-16T09:58:06Z</dcterms:created>
  <dcterms:modified xsi:type="dcterms:W3CDTF">2018-05-17T11:42:21Z</dcterms:modified>
</cp:coreProperties>
</file>