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3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1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37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8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8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06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0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2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55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1985F-0E15-48D7-9A69-452957366732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DF1F-1DBB-4D36-A46C-1F20BD255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5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I" sz="3200" dirty="0" smtClean="0"/>
              <a:t>La Pépinière des II Plateaux</a:t>
            </a:r>
            <a:br>
              <a:rPr lang="fr-CI" sz="3200" dirty="0" smtClean="0"/>
            </a:br>
            <a:r>
              <a:rPr lang="fr-CI" sz="3200" b="1" dirty="0" smtClean="0"/>
              <a:t>Le Fétiche Preneur de KARABA</a:t>
            </a:r>
            <a:r>
              <a:rPr lang="fr-CI" sz="3200" dirty="0" smtClean="0"/>
              <a:t/>
            </a:r>
            <a:br>
              <a:rPr lang="fr-CI" sz="3200" dirty="0" smtClean="0"/>
            </a:br>
            <a:r>
              <a:rPr lang="fr-CI" sz="3200" dirty="0" smtClean="0"/>
              <a:t>GS C Mme TRAORE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152461" cy="31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4"/>
    </mc:Choice>
    <mc:Fallback>
      <p:transition spd="slow" advTm="35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377349" cy="253301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384376" cy="25382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8" y="3573016"/>
            <a:ext cx="3366120" cy="25245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042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7"/>
    </mc:Choice>
    <mc:Fallback>
      <p:transition spd="slow" advTm="42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Les différentes parties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648404" cy="2736303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19" y="1844824"/>
            <a:ext cx="3806780" cy="28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0"/>
    </mc:Choice>
    <mc:Fallback>
      <p:transition spd="slow" advTm="43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 </a:t>
            </a:r>
            <a:r>
              <a:rPr lang="fr-CI" dirty="0"/>
              <a:t>M</a:t>
            </a:r>
            <a:r>
              <a:rPr lang="fr-CI" dirty="0" smtClean="0"/>
              <a:t>ontage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404195" cy="255314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7218" r="519"/>
          <a:stretch/>
        </p:blipFill>
        <p:spPr>
          <a:xfrm>
            <a:off x="4685881" y="1268760"/>
            <a:ext cx="3581317" cy="2789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12510" r="20354" b="38436"/>
          <a:stretch/>
        </p:blipFill>
        <p:spPr>
          <a:xfrm>
            <a:off x="539552" y="4005064"/>
            <a:ext cx="3456384" cy="24823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0" b="36334"/>
          <a:stretch/>
        </p:blipFill>
        <p:spPr>
          <a:xfrm>
            <a:off x="4586621" y="4215964"/>
            <a:ext cx="3680578" cy="22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7"/>
    </mc:Choice>
    <mc:Fallback>
      <p:transition spd="slow" advTm="39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I" dirty="0" smtClean="0"/>
              <a:t>Le Fétiche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1286"/>
          <a:stretch/>
        </p:blipFill>
        <p:spPr>
          <a:xfrm>
            <a:off x="1835696" y="1443590"/>
            <a:ext cx="5328592" cy="4758525"/>
          </a:xfrm>
        </p:spPr>
      </p:pic>
    </p:spTree>
    <p:extLst>
      <p:ext uri="{BB962C8B-B14F-4D97-AF65-F5344CB8AC3E}">
        <p14:creationId xmlns:p14="http://schemas.microsoft.com/office/powerpoint/2010/main" val="33468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1"/>
    </mc:Choice>
    <mc:Fallback>
      <p:transition spd="slow" advTm="41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</Words>
  <Application>Microsoft Office PowerPoint</Application>
  <PresentationFormat>Affichage à l'écran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La Pépinière des II Plateaux Le Fétiche Preneur de KARABA GS C Mme TRAORE</vt:lpstr>
      <vt:lpstr>Présentation PowerPoint</vt:lpstr>
      <vt:lpstr>Les différentes parties</vt:lpstr>
      <vt:lpstr>Le Montage</vt:lpstr>
      <vt:lpstr>Le Fétiche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PEPINIERE</dc:creator>
  <cp:lastModifiedBy>PEPINIERE</cp:lastModifiedBy>
  <cp:revision>4</cp:revision>
  <dcterms:created xsi:type="dcterms:W3CDTF">2018-05-18T08:28:14Z</dcterms:created>
  <dcterms:modified xsi:type="dcterms:W3CDTF">2018-05-18T11:29:31Z</dcterms:modified>
</cp:coreProperties>
</file>