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71" r:id="rId5"/>
    <p:sldId id="270" r:id="rId6"/>
    <p:sldId id="262" r:id="rId7"/>
    <p:sldId id="274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2BE527-230E-467F-923C-D519E0F928F5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04E381-AE23-43C8-9828-D775F28CECB4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 Mobiles à la maternelle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Ecole « Les LUTINS »</a:t>
            </a:r>
          </a:p>
          <a:p>
            <a:r>
              <a:rPr lang="fr-FR" sz="3200" dirty="0" smtClean="0"/>
              <a:t>2017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199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PS - Marie Lou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0346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Classes de TPS et PS </a:t>
            </a:r>
            <a:br>
              <a:rPr lang="fr-FR" dirty="0" smtClean="0"/>
            </a:br>
            <a:r>
              <a:rPr lang="fr-FR" dirty="0" smtClean="0"/>
              <a:t>Mobiles sur les animaux de la ferme …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4099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TPS-PS Christine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052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chien et la vache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370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mouton et le cochon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124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Après la confection, l’installation…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8149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PS – Sara      La fête de Noël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651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Attache…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39494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Accrochage…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594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45</Words>
  <Application>Microsoft Office PowerPoint</Application>
  <PresentationFormat>Affichage à l'écran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Débit</vt:lpstr>
      <vt:lpstr>Projet Mobiles à la maternelle</vt:lpstr>
      <vt:lpstr>Classes de TPS et PS  Mobiles sur les animaux de la ferme …</vt:lpstr>
      <vt:lpstr>TPS-PS Christine</vt:lpstr>
      <vt:lpstr>Le chien et la vache</vt:lpstr>
      <vt:lpstr>Le mouton et le cochon</vt:lpstr>
      <vt:lpstr>Après la confection, l’installation…</vt:lpstr>
      <vt:lpstr>PS – Sara      La fête de Noël</vt:lpstr>
      <vt:lpstr>Attache…</vt:lpstr>
      <vt:lpstr>Accrochage…</vt:lpstr>
      <vt:lpstr>PS - Marie Lou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Mobiles et Automates</dc:title>
  <dc:creator>user</dc:creator>
  <cp:lastModifiedBy>IPEF</cp:lastModifiedBy>
  <cp:revision>11</cp:revision>
  <dcterms:created xsi:type="dcterms:W3CDTF">2017-05-30T16:26:51Z</dcterms:created>
  <dcterms:modified xsi:type="dcterms:W3CDTF">2017-05-31T21:03:26Z</dcterms:modified>
</cp:coreProperties>
</file>