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17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56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51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4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2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89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34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7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7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8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21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12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9A74-33F4-49A3-A92E-FB4E6787A58D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0B43AB-E524-44A3-BD08-36B267ADC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1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b6c9f218-4821-4924-a9f9-a1d40fb459f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0D983-555B-41CD-959D-680C9780B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253" y="2953936"/>
            <a:ext cx="8251750" cy="1096899"/>
          </a:xfrm>
        </p:spPr>
        <p:txBody>
          <a:bodyPr/>
          <a:lstStyle/>
          <a:p>
            <a:pPr algn="ctr"/>
            <a:r>
              <a:rPr lang="fr-FR" dirty="0"/>
              <a:t>Moulins à vent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95D30-B288-4B83-B06F-54CD77757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21" y="4324589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Classe de GSD </a:t>
            </a:r>
          </a:p>
          <a:p>
            <a:r>
              <a:rPr lang="fr-FR" dirty="0"/>
              <a:t>Mme Taty </a:t>
            </a:r>
          </a:p>
          <a:p>
            <a:r>
              <a:rPr lang="fr-FR" dirty="0"/>
              <a:t>La Pépinière des deux plateaux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6F36C9-C056-401C-954E-40B83874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78" y="4324589"/>
            <a:ext cx="2072301" cy="23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C6269-B561-4CEB-9640-EF145201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Œuvres de Lyman </a:t>
            </a:r>
            <a:r>
              <a:rPr lang="fr-FR" dirty="0" err="1">
                <a:latin typeface="Comic Sans MS" panose="030F0702030302020204" pitchFamily="66" charset="0"/>
              </a:rPr>
              <a:t>Withaker</a:t>
            </a:r>
            <a:r>
              <a:rPr lang="fr-FR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6A1FDD0-DB96-4177-A4EE-01DDC10E5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1656151"/>
            <a:ext cx="2824751" cy="31823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8894C7-8FFE-480B-A28C-1FDCC7643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63" y="1916723"/>
            <a:ext cx="3647859" cy="28189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6AF988-0FD5-407F-BF4F-BC5251B79143}"/>
              </a:ext>
            </a:extLst>
          </p:cNvPr>
          <p:cNvSpPr txBox="1"/>
          <p:nvPr/>
        </p:nvSpPr>
        <p:spPr>
          <a:xfrm>
            <a:off x="1893023" y="5902153"/>
            <a:ext cx="713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observant les sculptures de </a:t>
            </a:r>
            <a:r>
              <a:rPr lang="fr-FR" dirty="0" err="1"/>
              <a:t>Withaker</a:t>
            </a:r>
            <a:r>
              <a:rPr lang="fr-FR" dirty="0"/>
              <a:t> et en mettant un carton rempli d’éléments de récupération. Les enfants ont pu réfléchir à la conception du mobile.</a:t>
            </a:r>
          </a:p>
        </p:txBody>
      </p:sp>
    </p:spTree>
    <p:extLst>
      <p:ext uri="{BB962C8B-B14F-4D97-AF65-F5344CB8AC3E}">
        <p14:creationId xmlns:p14="http://schemas.microsoft.com/office/powerpoint/2010/main" val="305907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BC8BD-B2C6-434E-A112-AC37F8F4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Réalisation d’une ébauche sur feuille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7AD68-E2A0-4652-AFC2-DA81DD625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129606" cy="948371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Les enfants ont réalisé des ébauches sur une feuille avant de réaliser le mobile.</a:t>
            </a:r>
          </a:p>
          <a:p>
            <a:r>
              <a:rPr lang="fr-FR" dirty="0">
                <a:latin typeface="Comic Sans MS" panose="030F0702030302020204" pitchFamily="66" charset="0"/>
              </a:rPr>
              <a:t>Certaines de ces ébauches ont permis de réaliser le mobile.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E13568-0568-4D45-8C41-0467DA8B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8284" y="5783580"/>
            <a:ext cx="45719" cy="257782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0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7367A-0A62-4CF9-8521-A0ABD2F0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Comment réaliser un moulin à vent à la manière de Lyman </a:t>
            </a:r>
            <a:r>
              <a:rPr lang="fr-FR" dirty="0" err="1">
                <a:latin typeface="Comic Sans MS" panose="030F0702030302020204" pitchFamily="66" charset="0"/>
              </a:rPr>
              <a:t>Wythaker</a:t>
            </a:r>
            <a:r>
              <a:rPr lang="fr-FR" dirty="0">
                <a:latin typeface="Comic Sans MS" panose="030F0702030302020204" pitchFamily="66" charset="0"/>
              </a:rPr>
              <a:t> 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352B0-D5C8-48C7-8A21-A68C896D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>
                <a:latin typeface="Comic Sans MS" panose="030F0702030302020204" pitchFamily="66" charset="0"/>
              </a:rPr>
              <a:t>Matériel nécessaire trouvé dans le carton</a:t>
            </a:r>
          </a:p>
          <a:p>
            <a:r>
              <a:rPr lang="fr-FR" dirty="0">
                <a:latin typeface="Comic Sans MS" panose="030F0702030302020204" pitchFamily="66" charset="0"/>
              </a:rPr>
              <a:t>- bouchons de lait </a:t>
            </a:r>
          </a:p>
          <a:p>
            <a:r>
              <a:rPr lang="fr-FR" dirty="0">
                <a:latin typeface="Comic Sans MS" panose="030F0702030302020204" pitchFamily="66" charset="0"/>
              </a:rPr>
              <a:t>- pics à brochettes</a:t>
            </a:r>
          </a:p>
          <a:p>
            <a:r>
              <a:rPr lang="fr-FR" dirty="0">
                <a:latin typeface="Comic Sans MS" panose="030F0702030302020204" pitchFamily="66" charset="0"/>
              </a:rPr>
              <a:t>- capsules de thé</a:t>
            </a:r>
          </a:p>
          <a:p>
            <a:r>
              <a:rPr lang="fr-FR" dirty="0">
                <a:latin typeface="Comic Sans MS" panose="030F0702030302020204" pitchFamily="66" charset="0"/>
              </a:rPr>
              <a:t>- tubes en carton</a:t>
            </a:r>
          </a:p>
          <a:p>
            <a:r>
              <a:rPr lang="fr-FR" dirty="0">
                <a:latin typeface="Comic Sans MS" panose="030F0702030302020204" pitchFamily="66" charset="0"/>
              </a:rPr>
              <a:t>- peinture</a:t>
            </a:r>
          </a:p>
          <a:p>
            <a:r>
              <a:rPr lang="fr-FR" dirty="0">
                <a:latin typeface="Comic Sans MS" panose="030F0702030302020204" pitchFamily="66" charset="0"/>
              </a:rPr>
              <a:t>- rouleau de tissu</a:t>
            </a:r>
          </a:p>
          <a:p>
            <a:r>
              <a:rPr lang="fr-FR" dirty="0">
                <a:latin typeface="Comic Sans MS" panose="030F0702030302020204" pitchFamily="66" charset="0"/>
              </a:rPr>
              <a:t> - fil de fer</a:t>
            </a:r>
          </a:p>
        </p:txBody>
      </p:sp>
    </p:spTree>
    <p:extLst>
      <p:ext uri="{BB962C8B-B14F-4D97-AF65-F5344CB8AC3E}">
        <p14:creationId xmlns:p14="http://schemas.microsoft.com/office/powerpoint/2010/main" val="354800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BD169-00B1-424D-982F-D96334AD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Pics à brochettes fixés sur </a:t>
            </a:r>
            <a:r>
              <a:rPr lang="fr-FR"/>
              <a:t>les bouchons 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9DD9008-99C2-43B5-B4DA-CC2A503651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6815" y="2384204"/>
            <a:ext cx="4183062" cy="306708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002386-9645-4BCC-97D8-64FA33323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461846"/>
            <a:ext cx="2834832" cy="357951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enfants ont percé des trous dans le bouchon de lait à l’aide de clous pour pouvoir y insérer les pics.</a:t>
            </a:r>
          </a:p>
          <a:p>
            <a:r>
              <a:rPr lang="fr-FR" dirty="0"/>
              <a:t>Au bout des pics, il y a des capsules de thé collées.</a:t>
            </a:r>
          </a:p>
          <a:p>
            <a:r>
              <a:rPr lang="fr-FR" dirty="0"/>
              <a:t>Réalisation des deux roues puis fixation sur un bouchon de liège.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CFFA22-EC2A-42CD-8604-509B59C9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43" y="2349101"/>
            <a:ext cx="4183063" cy="3137297"/>
          </a:xfrm>
          <a:prstGeom prst="rect">
            <a:avLst/>
          </a:prstGeom>
        </p:spPr>
      </p:pic>
      <p:pic>
        <p:nvPicPr>
          <p:cNvPr id="6" name="Graphique 5" descr="Utilisateur">
            <a:extLst>
              <a:ext uri="{FF2B5EF4-FFF2-40B4-BE49-F238E27FC236}">
                <a16:creationId xmlns:a16="http://schemas.microsoft.com/office/drawing/2014/main" id="{B2E29BB4-A025-4FCB-A468-1C04A95AA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7147" y="2126513"/>
            <a:ext cx="1534744" cy="15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1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06715-F65C-4B99-AE7C-A327271E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0" y="5257800"/>
            <a:ext cx="6340301" cy="575008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latin typeface="Comic Sans MS" panose="030F0702030302020204" pitchFamily="66" charset="0"/>
              </a:rPr>
            </a:br>
            <a:br>
              <a:rPr lang="fr-FR" dirty="0">
                <a:latin typeface="Comic Sans MS" panose="030F0702030302020204" pitchFamily="66" charset="0"/>
              </a:rPr>
            </a:b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Réalisation terminée.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9F063C1-0A00-404D-AB02-DF4179A5AC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5346915" y="351168"/>
            <a:ext cx="6469432" cy="490169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FF6AC-7148-47B0-A288-E1E1A2BE0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8400" y="5832808"/>
            <a:ext cx="10647947" cy="674024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Avant de faire un essai nous avons rempli le support pour le stabiliser puis nous l’ avons fait tourner à la main, mais celui-ci ne fonctionnait pas correctement.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16ED52-53A4-432D-B0B3-09E4F74A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869" y="585617"/>
            <a:ext cx="5054515" cy="4279984"/>
          </a:xfrm>
          <a:prstGeom prst="rect">
            <a:avLst/>
          </a:prstGeom>
        </p:spPr>
      </p:pic>
      <p:pic>
        <p:nvPicPr>
          <p:cNvPr id="7" name="Graphique 6" descr="Utilisateur">
            <a:extLst>
              <a:ext uri="{FF2B5EF4-FFF2-40B4-BE49-F238E27FC236}">
                <a16:creationId xmlns:a16="http://schemas.microsoft.com/office/drawing/2014/main" id="{E334DAB6-AF1E-47F4-A84D-6B334A3F2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637" y="351168"/>
            <a:ext cx="1251098" cy="12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5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5AEDD4-28DD-40C8-A88C-D50AA07B4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Utilisation du sèche cheveux pour voir si ça fonctionne., c’est-à-dire si ça tourne avec l’air.</a:t>
            </a: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5F0A71A2-51ED-4CE6-8F28-ED582824D784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2212" y="1594535"/>
            <a:ext cx="4090017" cy="3455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94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092D6-66B0-40AE-BDE2-E57AE065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Notre moulin ne fonctionnant pas nous avons cherché la raison .</a:t>
            </a:r>
          </a:p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La maitresse a utilisé son sèche cheveux faire du « vent »pour que nous puissions voir où « ça coince. » nous avons remarqué qu’une des roues a plus de mal  à tourner car le bout  n’est pas assez fin.</a:t>
            </a:r>
          </a:p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Nous avons proposé à la maitresse de le rendre plus fin. Ce qu’elle a fait avec un cutter</a:t>
            </a:r>
          </a:p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Nous avons essayé de mettre une perle au bout des deux extrémités du pic pour le stabiliser afin qu’il tourne mieux.  Echec.</a:t>
            </a:r>
          </a:p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Les capsules ne sont-elles pas trop grandes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5430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5069</TotalTime>
  <Words>245</Words>
  <Application>Microsoft Office PowerPoint</Application>
  <PresentationFormat>Grand écran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Trebuchet MS</vt:lpstr>
      <vt:lpstr>Wingdings 3</vt:lpstr>
      <vt:lpstr>Facette</vt:lpstr>
      <vt:lpstr>Moulins à vent</vt:lpstr>
      <vt:lpstr>Œuvres de Lyman Withaker </vt:lpstr>
      <vt:lpstr>Réalisation d’une ébauche sur feuille</vt:lpstr>
      <vt:lpstr>Comment réaliser un moulin à vent à la manière de Lyman Wythaker  ? </vt:lpstr>
      <vt:lpstr>Pics à brochettes fixés sur les bouchons </vt:lpstr>
      <vt:lpstr>   Réalisation terminée.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Moulin à vent et fétiches</dc:title>
  <dc:creator>sophie taty</dc:creator>
  <cp:lastModifiedBy>sophie taty</cp:lastModifiedBy>
  <cp:revision>19</cp:revision>
  <dcterms:created xsi:type="dcterms:W3CDTF">2018-04-26T19:49:57Z</dcterms:created>
  <dcterms:modified xsi:type="dcterms:W3CDTF">2018-05-29T23:04:57Z</dcterms:modified>
</cp:coreProperties>
</file>