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234-431D-47E2-952B-6745531B0F66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094C-0E2E-4CBF-9CB5-9E902B956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234-431D-47E2-952B-6745531B0F66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094C-0E2E-4CBF-9CB5-9E902B956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234-431D-47E2-952B-6745531B0F66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094C-0E2E-4CBF-9CB5-9E902B956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234-431D-47E2-952B-6745531B0F66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094C-0E2E-4CBF-9CB5-9E902B956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234-431D-47E2-952B-6745531B0F66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094C-0E2E-4CBF-9CB5-9E902B956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234-431D-47E2-952B-6745531B0F66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094C-0E2E-4CBF-9CB5-9E902B956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234-431D-47E2-952B-6745531B0F66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094C-0E2E-4CBF-9CB5-9E902B956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234-431D-47E2-952B-6745531B0F66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094C-0E2E-4CBF-9CB5-9E902B956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234-431D-47E2-952B-6745531B0F66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094C-0E2E-4CBF-9CB5-9E902B956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234-431D-47E2-952B-6745531B0F66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094C-0E2E-4CBF-9CB5-9E902B956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234-431D-47E2-952B-6745531B0F66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094C-0E2E-4CBF-9CB5-9E902B956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B4234-431D-47E2-952B-6745531B0F66}" type="datetimeFigureOut">
              <a:rPr lang="fr-FR" smtClean="0"/>
              <a:pPr/>
              <a:t>13/11/2018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E094C-0E2E-4CBF-9CB5-9E902B9560F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Touché –Trouvé!</a:t>
            </a:r>
            <a:br>
              <a:rPr lang="fr-FR" dirty="0" smtClean="0"/>
            </a:br>
            <a:r>
              <a:rPr lang="fr-FR" dirty="0" smtClean="0"/>
              <a:t>Petite section </a:t>
            </a:r>
            <a:br>
              <a:rPr lang="fr-FR" dirty="0" smtClean="0"/>
            </a:br>
            <a:r>
              <a:rPr lang="fr-FR" dirty="0" smtClean="0"/>
              <a:t>Séance 1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sz="1800" dirty="0" smtClean="0"/>
              <a:t>Objectifs langagier: le vocabulaire nécessaire pour jouer.</a:t>
            </a:r>
          </a:p>
          <a:p>
            <a:pPr algn="l"/>
            <a:r>
              <a:rPr lang="fr-FR" sz="1800" dirty="0"/>
              <a:t>O</a:t>
            </a:r>
            <a:r>
              <a:rPr lang="fr-FR" sz="1800" dirty="0" smtClean="0"/>
              <a:t>bjectifs linguistiques: « je pose »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81113_081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rgbClr val="00B050"/>
                </a:solidFill>
              </a:rPr>
              <a:t>Distribution des cartes, la maitresse les dispose sur la table devant les enfants.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>
                <a:solidFill>
                  <a:srgbClr val="00B0F0"/>
                </a:solidFill>
              </a:rPr>
              <a:t>Posture de l’enseignante :  guide </a:t>
            </a:r>
          </a:p>
          <a:p>
            <a:endParaRPr lang="fr-FR" dirty="0">
              <a:solidFill>
                <a:srgbClr val="00B0F0"/>
              </a:solidFill>
            </a:endParaRPr>
          </a:p>
          <a:p>
            <a:endParaRPr lang="fr-FR" dirty="0" smtClean="0">
              <a:solidFill>
                <a:srgbClr val="00B0F0"/>
              </a:solidFill>
            </a:endParaRPr>
          </a:p>
          <a:p>
            <a:endParaRPr lang="fr-FR" dirty="0">
              <a:solidFill>
                <a:srgbClr val="00B0F0"/>
              </a:solidFill>
            </a:endParaRPr>
          </a:p>
          <a:p>
            <a:endParaRPr lang="fr-FR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20181113_081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428604"/>
            <a:ext cx="3214710" cy="2411033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rgbClr val="00B050"/>
                </a:solidFill>
              </a:rPr>
              <a:t>Les élèves se saisissent des cartes et nomment spontanément l’objets dessiné. Toutes les cartes sont nommées.</a:t>
            </a:r>
          </a:p>
          <a:p>
            <a:endParaRPr lang="fr-FR" sz="2000" dirty="0">
              <a:solidFill>
                <a:srgbClr val="00B050"/>
              </a:solidFill>
            </a:endParaRPr>
          </a:p>
          <a:p>
            <a:r>
              <a:rPr lang="fr-FR" sz="2000" dirty="0" smtClean="0">
                <a:solidFill>
                  <a:srgbClr val="00B0F0"/>
                </a:solidFill>
              </a:rPr>
              <a:t>Posture de l’enseignante :  accompagnatrice </a:t>
            </a:r>
          </a:p>
          <a:p>
            <a:endParaRPr lang="fr-FR" sz="2000" dirty="0">
              <a:solidFill>
                <a:srgbClr val="00B0F0"/>
              </a:solidFill>
            </a:endParaRPr>
          </a:p>
          <a:p>
            <a:endParaRPr lang="fr-FR" sz="2000" dirty="0" smtClean="0">
              <a:solidFill>
                <a:srgbClr val="00B0F0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Remarques:  les élèves ont pu nommer toutes les cartes. Excepté oie et poule .</a:t>
            </a:r>
          </a:p>
          <a:p>
            <a:endParaRPr lang="fr-FR" dirty="0" smtClean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8" name="Image 7" descr="20181113_081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000372"/>
            <a:ext cx="4429124" cy="33218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81113_081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rgbClr val="00B050"/>
                </a:solidFill>
              </a:rPr>
              <a:t>La maitresse organise les cartes, on les nomme à nouveau avant la deuxième étape.</a:t>
            </a:r>
          </a:p>
          <a:p>
            <a:endParaRPr lang="fr-FR" sz="2000" dirty="0">
              <a:solidFill>
                <a:srgbClr val="00B050"/>
              </a:solidFill>
            </a:endParaRPr>
          </a:p>
          <a:p>
            <a:endParaRPr lang="fr-FR" sz="2000" dirty="0" smtClean="0">
              <a:solidFill>
                <a:srgbClr val="00B050"/>
              </a:solidFill>
            </a:endParaRPr>
          </a:p>
          <a:p>
            <a:r>
              <a:rPr lang="fr-FR" sz="2000" dirty="0" smtClean="0">
                <a:solidFill>
                  <a:srgbClr val="00B0F0"/>
                </a:solidFill>
              </a:rPr>
              <a:t>Posture de l’enseignante: guide </a:t>
            </a:r>
          </a:p>
          <a:p>
            <a:endParaRPr lang="fr-FR" dirty="0">
              <a:solidFill>
                <a:srgbClr val="00B0F0"/>
              </a:solidFill>
            </a:endParaRPr>
          </a:p>
          <a:p>
            <a:endParaRPr lang="fr-FR" dirty="0" smtClean="0">
              <a:solidFill>
                <a:srgbClr val="00B0F0"/>
              </a:solidFill>
            </a:endParaRPr>
          </a:p>
          <a:p>
            <a:endParaRPr lang="fr-FR" dirty="0">
              <a:solidFill>
                <a:srgbClr val="00B0F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81113_081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785258" y="596240"/>
            <a:ext cx="3430079" cy="257256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r-FR" sz="2000" dirty="0" smtClean="0">
                <a:solidFill>
                  <a:srgbClr val="00B050"/>
                </a:solidFill>
              </a:rPr>
              <a:t>La maitresse explique qu’elle a autre chose pour jouer qui se trouve dans le sac. Elle propose a un élève de prendre un objet dans le sac.</a:t>
            </a:r>
          </a:p>
          <a:p>
            <a:endParaRPr lang="fr-FR" sz="2000" dirty="0">
              <a:solidFill>
                <a:srgbClr val="00B050"/>
              </a:solidFill>
            </a:endParaRPr>
          </a:p>
          <a:p>
            <a:r>
              <a:rPr lang="fr-FR" sz="2000" dirty="0" smtClean="0">
                <a:solidFill>
                  <a:srgbClr val="00B0F0"/>
                </a:solidFill>
              </a:rPr>
              <a:t>Posture de l’enseignante: guide</a:t>
            </a:r>
          </a:p>
          <a:p>
            <a:endParaRPr lang="fr-FR" sz="2000" dirty="0">
              <a:solidFill>
                <a:srgbClr val="00B0F0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Remarques: l’élève nomme l’objet spontanément mais ne sais pas quoi en faire. La maitresse lui propose de retourner s’assoir et appel un autre élève.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6" name="Image 5" descr="20181113_081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35848" y="3622474"/>
            <a:ext cx="3262303" cy="24467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81113_081807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500042"/>
            <a:ext cx="3214710" cy="2411033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rgbClr val="00B050"/>
                </a:solidFill>
              </a:rPr>
              <a:t>Un deuxième élèves prend un objet, le nomme et le pose sur le dessin correspondant.</a:t>
            </a:r>
          </a:p>
          <a:p>
            <a:endParaRPr lang="fr-FR" sz="2000" dirty="0">
              <a:solidFill>
                <a:srgbClr val="00B050"/>
              </a:solidFill>
            </a:endParaRPr>
          </a:p>
          <a:p>
            <a:r>
              <a:rPr lang="fr-FR" sz="2000" dirty="0" smtClean="0">
                <a:solidFill>
                  <a:srgbClr val="00B0F0"/>
                </a:solidFill>
              </a:rPr>
              <a:t>Posture de l’enseignant:  accompagnatrice.</a:t>
            </a:r>
          </a:p>
          <a:p>
            <a:endParaRPr lang="fr-FR" sz="2000" dirty="0" smtClean="0">
              <a:solidFill>
                <a:srgbClr val="00B0F0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Remarques: La maitresse lui demande: qu’est-ce que tu as fais? L’enfant  n’a pas pu  décrire  son action</a:t>
            </a:r>
            <a:r>
              <a:rPr lang="fr-FR" sz="2000" dirty="0" smtClean="0">
                <a:solidFill>
                  <a:srgbClr val="00B050"/>
                </a:solidFill>
              </a:rPr>
              <a:t>.</a:t>
            </a:r>
          </a:p>
          <a:p>
            <a:endParaRPr lang="fr-FR" dirty="0">
              <a:solidFill>
                <a:srgbClr val="00B050"/>
              </a:solidFill>
            </a:endParaRPr>
          </a:p>
          <a:p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6" name="Image 5" descr="20181113_081854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000372"/>
            <a:ext cx="428628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81113_082011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7" y="714356"/>
            <a:ext cx="3333773" cy="250033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rgbClr val="00B050"/>
                </a:solidFill>
              </a:rPr>
              <a:t>La maitresse prend un objets dans le sac, le place correctement et disant « </a:t>
            </a:r>
            <a:r>
              <a:rPr lang="fr-FR" sz="2000" u="sng" dirty="0" smtClean="0">
                <a:solidFill>
                  <a:srgbClr val="00B050"/>
                </a:solidFill>
              </a:rPr>
              <a:t>je pose </a:t>
            </a:r>
            <a:r>
              <a:rPr lang="fr-FR" sz="2000" dirty="0" smtClean="0">
                <a:solidFill>
                  <a:srgbClr val="00B050"/>
                </a:solidFill>
              </a:rPr>
              <a:t>le poisson .»</a:t>
            </a:r>
          </a:p>
          <a:p>
            <a:endParaRPr lang="fr-FR" sz="2000" dirty="0">
              <a:solidFill>
                <a:srgbClr val="00B050"/>
              </a:solidFill>
            </a:endParaRPr>
          </a:p>
          <a:p>
            <a:endParaRPr lang="fr-FR" sz="2000" dirty="0" smtClean="0">
              <a:solidFill>
                <a:srgbClr val="00B050"/>
              </a:solidFill>
            </a:endParaRPr>
          </a:p>
          <a:p>
            <a:r>
              <a:rPr lang="fr-FR" sz="2000" dirty="0" smtClean="0">
                <a:solidFill>
                  <a:srgbClr val="00B0F0"/>
                </a:solidFill>
              </a:rPr>
              <a:t>Posture de l’enseignante:  experte</a:t>
            </a:r>
          </a:p>
          <a:p>
            <a:endParaRPr lang="fr-FR" dirty="0">
              <a:solidFill>
                <a:srgbClr val="00B0F0"/>
              </a:solidFill>
            </a:endParaRPr>
          </a:p>
          <a:p>
            <a:endParaRPr lang="fr-FR" dirty="0" smtClean="0">
              <a:solidFill>
                <a:srgbClr val="00B0F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Image 5" descr="20181113_082013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286124"/>
            <a:ext cx="4214842" cy="31611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81113_082054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369460" y="631012"/>
            <a:ext cx="3333773" cy="250033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solidFill>
                  <a:srgbClr val="00B050"/>
                </a:solidFill>
              </a:rPr>
              <a:t>Le jeu démarre et  chacun joue à son tour et  parle, nomme les objets et  dit « je pose … »</a:t>
            </a:r>
          </a:p>
          <a:p>
            <a:endParaRPr lang="fr-FR" sz="2000" dirty="0">
              <a:solidFill>
                <a:srgbClr val="00B050"/>
              </a:solidFill>
            </a:endParaRPr>
          </a:p>
          <a:p>
            <a:r>
              <a:rPr lang="fr-FR" sz="2000" dirty="0" smtClean="0">
                <a:solidFill>
                  <a:srgbClr val="00B0F0"/>
                </a:solidFill>
              </a:rPr>
              <a:t>Posture de l’enseignante: accompagnatrice.</a:t>
            </a:r>
          </a:p>
          <a:p>
            <a:endParaRPr lang="fr-FR" sz="2000" dirty="0">
              <a:solidFill>
                <a:srgbClr val="00B0F0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Remarque:  les enfants se sont approprié le jeu, ont joué seuls et d’autres se sont joint au groupe de départ. 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6" name="Image 5" descr="20181113_082120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56050" y="3259331"/>
            <a:ext cx="3786182" cy="28396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235</Words>
  <Application>Microsoft Office PowerPoint</Application>
  <PresentationFormat>Affichage à l'écran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Touché –Trouvé! Petite section  Séance 1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Touché –Trouvé!</dc:title>
  <dc:creator>Asus</dc:creator>
  <cp:lastModifiedBy>Asus</cp:lastModifiedBy>
  <cp:revision>7</cp:revision>
  <dcterms:created xsi:type="dcterms:W3CDTF">2018-11-13T09:55:31Z</dcterms:created>
  <dcterms:modified xsi:type="dcterms:W3CDTF">2018-11-13T11:53:16Z</dcterms:modified>
</cp:coreProperties>
</file>