
<file path=[Content_Types].xml><?xml version="1.0" encoding="utf-8"?>
<Types xmlns="http://schemas.openxmlformats.org/package/2006/content-types">
  <Override PartName="/ppt/slides/slide1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66" r:id="rId3"/>
    <p:sldId id="257" r:id="rId4"/>
    <p:sldId id="267" r:id="rId5"/>
    <p:sldId id="258" r:id="rId6"/>
    <p:sldId id="268" r:id="rId7"/>
    <p:sldId id="259" r:id="rId8"/>
    <p:sldId id="269" r:id="rId9"/>
    <p:sldId id="260" r:id="rId10"/>
    <p:sldId id="270" r:id="rId11"/>
    <p:sldId id="261" r:id="rId12"/>
    <p:sldId id="271" r:id="rId13"/>
    <p:sldId id="262" r:id="rId14"/>
    <p:sldId id="272" r:id="rId15"/>
    <p:sldId id="263" r:id="rId16"/>
    <p:sldId id="273" r:id="rId17"/>
    <p:sldId id="265" r:id="rId1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10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35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slide" Target="slides/slide1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E0D830-ADBA-DA48-A02C-D69BDDA51605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E0210A-A807-2C45-8DCE-145FFABC6CF6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E0210A-A807-2C45-8DCE-145FFABC6CF6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20C7-B5A2-1849-85AE-DE5BC82A78E8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4866-49D2-534E-9577-4DDF2352E72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20C7-B5A2-1849-85AE-DE5BC82A78E8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4866-49D2-534E-9577-4DDF2352E72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20C7-B5A2-1849-85AE-DE5BC82A78E8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4866-49D2-534E-9577-4DDF2352E72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20C7-B5A2-1849-85AE-DE5BC82A78E8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4866-49D2-534E-9577-4DDF2352E72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20C7-B5A2-1849-85AE-DE5BC82A78E8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4866-49D2-534E-9577-4DDF2352E72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20C7-B5A2-1849-85AE-DE5BC82A78E8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4866-49D2-534E-9577-4DDF2352E72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20C7-B5A2-1849-85AE-DE5BC82A78E8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4866-49D2-534E-9577-4DDF2352E72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20C7-B5A2-1849-85AE-DE5BC82A78E8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4866-49D2-534E-9577-4DDF2352E72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20C7-B5A2-1849-85AE-DE5BC82A78E8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4866-49D2-534E-9577-4DDF2352E72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20C7-B5A2-1849-85AE-DE5BC82A78E8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4866-49D2-534E-9577-4DDF2352E72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F20C7-B5A2-1849-85AE-DE5BC82A78E8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74866-49D2-534E-9577-4DDF2352E724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F20C7-B5A2-1849-85AE-DE5BC82A78E8}" type="datetimeFigureOut">
              <a:rPr lang="fr-FR" smtClean="0"/>
              <a:pPr/>
              <a:t>4/06/10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74866-49D2-534E-9577-4DDF2352E72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01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921272" y="484952"/>
            <a:ext cx="11056043" cy="608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Espace réservé du contenu 9" descr="Diapositive10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507525" y="470306"/>
            <a:ext cx="10650240" cy="58572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11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8187" r="-18187"/>
          <a:stretch>
            <a:fillRect/>
          </a:stretch>
        </p:blipFill>
        <p:spPr>
          <a:xfrm>
            <a:off x="-1029691" y="345547"/>
            <a:ext cx="11056043" cy="608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1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607835" y="537882"/>
            <a:ext cx="10161223" cy="55882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1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921272" y="469462"/>
            <a:ext cx="11056043" cy="608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1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564379" y="463176"/>
            <a:ext cx="10297061" cy="56629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 descr="Diapositive1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1060669" y="562400"/>
            <a:ext cx="11056043" cy="608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1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556234" y="657412"/>
            <a:ext cx="10378563" cy="57078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1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890295" y="426768"/>
            <a:ext cx="11056043" cy="608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02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797494" y="373529"/>
            <a:ext cx="10868374" cy="59771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03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921273" y="438210"/>
            <a:ext cx="11056042" cy="608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04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633655" y="627529"/>
            <a:ext cx="10351396" cy="56928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05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890297" y="386669"/>
            <a:ext cx="11056043" cy="608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06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463872" y="627530"/>
            <a:ext cx="10405731" cy="57227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07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1225176" y="487159"/>
            <a:ext cx="11549529" cy="608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08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565724" y="552824"/>
            <a:ext cx="10134053" cy="55733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ce réservé du contenu 3" descr="Diapositive09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8187" r="-18187"/>
          <a:stretch>
            <a:fillRect/>
          </a:stretch>
        </p:blipFill>
        <p:spPr>
          <a:xfrm>
            <a:off x="-843831" y="302852"/>
            <a:ext cx="11056042" cy="6080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Civique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</Words>
  <Application>Microsoft Macintosh PowerPoint</Application>
  <PresentationFormat>Présentation à l'écran (4:3)</PresentationFormat>
  <Paragraphs>1</Paragraphs>
  <Slides>17</Slides>
  <Notes>1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Hélène LAGARDE</dc:creator>
  <cp:lastModifiedBy>Hélène LAGARDE</cp:lastModifiedBy>
  <cp:revision>11</cp:revision>
  <dcterms:created xsi:type="dcterms:W3CDTF">2010-06-04T10:57:07Z</dcterms:created>
  <dcterms:modified xsi:type="dcterms:W3CDTF">2010-06-04T11:02:42Z</dcterms:modified>
</cp:coreProperties>
</file>