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66" r:id="rId5"/>
    <p:sldId id="258" r:id="rId6"/>
    <p:sldId id="267" r:id="rId7"/>
    <p:sldId id="259" r:id="rId8"/>
    <p:sldId id="270" r:id="rId9"/>
    <p:sldId id="260" r:id="rId10"/>
    <p:sldId id="268" r:id="rId11"/>
    <p:sldId id="261" r:id="rId12"/>
    <p:sldId id="269" r:id="rId13"/>
    <p:sldId id="271" r:id="rId14"/>
    <p:sldId id="272" r:id="rId15"/>
    <p:sldId id="263" r:id="rId16"/>
    <p:sldId id="273" r:id="rId17"/>
    <p:sldId id="264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55E5F-2C40-A243-AE82-B7A6D4C3732D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4E6CF-C164-D947-BFCD-6C14402C7C6E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36760" y="484952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30940" y="418354"/>
            <a:ext cx="10378563" cy="5707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Diapositive1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246529" y="330057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213913" y="672354"/>
            <a:ext cx="9916713" cy="5453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27121" y="373530"/>
            <a:ext cx="10460067" cy="57526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431253" y="552824"/>
            <a:ext cx="10134053" cy="5573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87437" y="498438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84967" y="501285"/>
            <a:ext cx="10650240" cy="5857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50085" y="423743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709127" y="395051"/>
            <a:ext cx="10758912" cy="5916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87436" y="479765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15143" y="500188"/>
            <a:ext cx="10595904" cy="5827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43463" y="423742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Espace réservé du contenu 2" descr="Diapositive0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62157" y="592029"/>
            <a:ext cx="10541569" cy="57974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431253" y="552824"/>
            <a:ext cx="10134053" cy="5573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75237" y="522942"/>
            <a:ext cx="10188390" cy="5603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Diapositive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43464" y="367720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Présentation à l'écran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Hélène LAGARDE</dc:creator>
  <cp:lastModifiedBy>Hélène LAGARDE</cp:lastModifiedBy>
  <cp:revision>7</cp:revision>
  <dcterms:created xsi:type="dcterms:W3CDTF">2010-06-04T11:10:00Z</dcterms:created>
  <dcterms:modified xsi:type="dcterms:W3CDTF">2010-06-04T11:18:51Z</dcterms:modified>
</cp:coreProperties>
</file>