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4" d="100"/>
          <a:sy n="84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CC372-5DCA-44B5-A61B-6DA3E9C3C0FA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16801-6CE8-4C4C-A1E0-17839C0B956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176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16801-6CE8-4C4C-A1E0-17839C0B9567}" type="slidenum">
              <a:rPr lang="fr-FR" smtClean="0"/>
              <a:t>3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CA4984-421E-4B86-8104-D02F3E961BB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6125352-7D4C-436A-B64C-479930C514F5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 smtClean="0"/>
              <a:t>Doucouré</a:t>
            </a:r>
            <a:r>
              <a:rPr lang="fr-FR" dirty="0" smtClean="0"/>
              <a:t> Mohamed CE1 azur</a:t>
            </a:r>
          </a:p>
          <a:p>
            <a:r>
              <a:rPr lang="fr-FR" dirty="0" smtClean="0"/>
              <a:t>Godet Valérie CP indigo</a:t>
            </a:r>
          </a:p>
          <a:p>
            <a:r>
              <a:rPr lang="fr-FR" dirty="0" smtClean="0"/>
              <a:t>Cours Sainte Marie de </a:t>
            </a:r>
            <a:r>
              <a:rPr lang="fr-FR" dirty="0" err="1" smtClean="0"/>
              <a:t>Hann</a:t>
            </a:r>
            <a:r>
              <a:rPr lang="fr-FR" dirty="0" smtClean="0"/>
              <a:t>. Dakar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Défi technologique cycle 2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Présentation du défi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défi: Fabriquer un objet capable de récupérer un objet métallique immergé.</a:t>
            </a:r>
          </a:p>
          <a:p>
            <a:r>
              <a:rPr lang="fr-FR" dirty="0" smtClean="0"/>
              <a:t>Matériel autorisé: aimant, fil, fil de fer, paille, gobelets et bouteilles en plastique, bois.</a:t>
            </a:r>
          </a:p>
          <a:p>
            <a:r>
              <a:rPr lang="fr-FR" dirty="0" smtClean="0"/>
              <a:t>Connaissances technologiques: principe de la manivelle, poulie, translation et levier.</a:t>
            </a:r>
          </a:p>
          <a:p>
            <a:endParaRPr lang="fr-F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2617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Observer les objets de la vie courante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914400" y="1700808"/>
            <a:ext cx="7772400" cy="4318992"/>
          </a:xfrm>
        </p:spPr>
        <p:txBody>
          <a:bodyPr/>
          <a:lstStyle/>
          <a:p>
            <a:r>
              <a:rPr lang="fr-FR" dirty="0" smtClean="0"/>
              <a:t>Au début, on pensait faire une canne à pêche mais un  hameçon ne peut pas faire remonter un objet métallique.</a:t>
            </a:r>
          </a:p>
          <a:p>
            <a:r>
              <a:rPr lang="fr-FR" dirty="0" smtClean="0"/>
              <a:t>Alors, on s’est dit qu’on ferait une grue... </a:t>
            </a:r>
          </a:p>
          <a:p>
            <a:endParaRPr lang="fr-FR" dirty="0"/>
          </a:p>
        </p:txBody>
      </p:sp>
      <p:pic>
        <p:nvPicPr>
          <p:cNvPr id="1026" name="Picture 2" descr="H:\DCIM\101_PANA\P10106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3384376" cy="2736304"/>
          </a:xfrm>
          <a:prstGeom prst="rect">
            <a:avLst/>
          </a:prstGeom>
          <a:noFill/>
        </p:spPr>
      </p:pic>
      <p:pic>
        <p:nvPicPr>
          <p:cNvPr id="1028" name="Picture 4" descr="H:\DCIM\101_PANA\P10106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960440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d’autres objets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 poulie : </a:t>
            </a:r>
            <a:r>
              <a:rPr lang="fr-FR" sz="1800" dirty="0" smtClean="0"/>
              <a:t>voilà un objet qui permet de faire remonter…  </a:t>
            </a:r>
            <a:endParaRPr lang="fr-FR" sz="1800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 smtClean="0"/>
              <a:t>La grue : </a:t>
            </a:r>
            <a:r>
              <a:rPr lang="fr-FR" sz="1800" dirty="0" smtClean="0"/>
              <a:t>On a dessiné une grue pour imaginer la forme et les pièces dont on aurait besoin.</a:t>
            </a:r>
            <a:endParaRPr lang="fr-FR" sz="1800" dirty="0"/>
          </a:p>
        </p:txBody>
      </p:sp>
      <p:pic>
        <p:nvPicPr>
          <p:cNvPr id="2053" name="Picture 5" descr="H:\DCIM\101_PANA\P10106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2708920"/>
            <a:ext cx="3733800" cy="2882255"/>
          </a:xfrm>
          <a:prstGeom prst="rect">
            <a:avLst/>
          </a:prstGeom>
          <a:noFill/>
        </p:spPr>
      </p:pic>
      <p:pic>
        <p:nvPicPr>
          <p:cNvPr id="2054" name="Picture 6" descr="H:\DCIM\101_PANA\P1010632.JPG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53000" y="2790825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Matériel utilisé</a:t>
            </a:r>
            <a:endParaRPr lang="fr-FR" dirty="0"/>
          </a:p>
        </p:txBody>
      </p:sp>
      <p:pic>
        <p:nvPicPr>
          <p:cNvPr id="4098" name="Picture 2" descr="H:\DCIM\101_PANA\P10106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52600" y="14478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Création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fr-FR" sz="2400" dirty="0" smtClean="0"/>
              <a:t>Nous avons demandé à la menuiserie de l’école, une manivelle et une structure en bois pour faire notre grue. On a aussi mis une ficelle pour la manivelle.</a:t>
            </a:r>
          </a:p>
          <a:p>
            <a:endParaRPr lang="fr-FR" dirty="0"/>
          </a:p>
        </p:txBody>
      </p:sp>
      <p:pic>
        <p:nvPicPr>
          <p:cNvPr id="3075" name="Picture 3" descr="H:\DCIM\101_PANA\P101066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71800" y="1704975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Difficultés rencontrées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Comprendre la nécessité d’un point d’attache fixe pour la ficelle de la manivelle.</a:t>
            </a:r>
          </a:p>
          <a:p>
            <a:r>
              <a:rPr lang="fr-FR" dirty="0" smtClean="0"/>
              <a:t>Comment saisir un objet? Les élèves ont pensé au levier de frein du vélo pour pincer. </a:t>
            </a:r>
          </a:p>
          <a:p>
            <a:r>
              <a:rPr lang="fr-FR" dirty="0" smtClean="0"/>
              <a:t>Pour fonctionner un levier de frein doit être fixe.</a:t>
            </a:r>
          </a:p>
          <a:p>
            <a:r>
              <a:rPr lang="fr-FR" dirty="0" smtClean="0"/>
              <a:t>Utiliser la translation pour permettre l’immersion des patins de freinage.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Essai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On a essayé notre grue…</a:t>
            </a:r>
          </a:p>
          <a:p>
            <a:r>
              <a:rPr lang="fr-FR" sz="2400" dirty="0" smtClean="0"/>
              <a:t>Pour attraper l’objet métallique dans une bassine d’eau, il nous faudrait un gros élastique tendu sur levier du frein.</a:t>
            </a:r>
            <a:endParaRPr lang="fr-FR" sz="24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 mot de la fin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On n’a pas eu le temps d’essayer notre machine dans l’eau. </a:t>
            </a:r>
          </a:p>
          <a:p>
            <a:r>
              <a:rPr lang="fr-FR" dirty="0" smtClean="0"/>
              <a:t>On pense qu’elle fonctionne… mais avec un élastique.</a:t>
            </a:r>
          </a:p>
          <a:p>
            <a:r>
              <a:rPr lang="fr-FR" dirty="0" smtClean="0"/>
              <a:t>On n’a pas eu le temps de la décorer.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270</TotalTime>
  <Words>301</Words>
  <Application>Microsoft Macintosh PowerPoint</Application>
  <PresentationFormat>Présentation à l'écran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Capitaux</vt:lpstr>
      <vt:lpstr>Défi technologique cycle 2</vt:lpstr>
      <vt:lpstr>Présentation du défi</vt:lpstr>
      <vt:lpstr>Observer les objets de la vie courante</vt:lpstr>
      <vt:lpstr>d’autres objets</vt:lpstr>
      <vt:lpstr>Matériel utilisé</vt:lpstr>
      <vt:lpstr>Création</vt:lpstr>
      <vt:lpstr>Difficultés rencontrées</vt:lpstr>
      <vt:lpstr>Essai</vt:lpstr>
      <vt:lpstr>Le mot de la fin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Défi technologique cycle 2</dc:title>
  <dc:creator>toshiba</dc:creator>
  <cp:lastModifiedBy>Hélène Lagarde</cp:lastModifiedBy>
  <cp:revision>25</cp:revision>
  <dcterms:created xsi:type="dcterms:W3CDTF">2014-03-16T12:03:12Z</dcterms:created>
  <dcterms:modified xsi:type="dcterms:W3CDTF">2014-03-16T23:16:20Z</dcterms:modified>
</cp:coreProperties>
</file>