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sldIdLst>
    <p:sldId id="256" r:id="rId2"/>
    <p:sldId id="260" r:id="rId3"/>
    <p:sldId id="261" r:id="rId4"/>
    <p:sldId id="262" r:id="rId5"/>
    <p:sldId id="268" r:id="rId6"/>
    <p:sldId id="271" r:id="rId7"/>
    <p:sldId id="273" r:id="rId8"/>
    <p:sldId id="263" r:id="rId9"/>
    <p:sldId id="267" r:id="rId10"/>
    <p:sldId id="269" r:id="rId11"/>
    <p:sldId id="270" r:id="rId12"/>
    <p:sldId id="264" r:id="rId13"/>
    <p:sldId id="272" r:id="rId14"/>
  </p:sldIdLst>
  <p:sldSz cx="10080625" cy="7559675"/>
  <p:notesSz cx="7559675" cy="10691813"/>
  <p:defaultTextStyle>
    <a:defPPr>
      <a:defRPr lang="en-GB"/>
    </a:defPPr>
    <a:lvl1pPr algn="l" defTabSz="449263" rtl="0" fontAlgn="base">
      <a:spcBef>
        <a:spcPct val="0"/>
      </a:spcBef>
      <a:spcAft>
        <a:spcPct val="0"/>
      </a:spcAft>
      <a:defRPr kern="1200">
        <a:solidFill>
          <a:schemeClr val="tx1"/>
        </a:solidFill>
        <a:latin typeface="Arial" charset="0"/>
        <a:ea typeface="AR PL UMing HK"/>
        <a:cs typeface="AR PL UMing HK"/>
      </a:defRPr>
    </a:lvl1pPr>
    <a:lvl2pPr marL="742950" indent="-285750" algn="l" defTabSz="449263" rtl="0" fontAlgn="base">
      <a:spcBef>
        <a:spcPct val="0"/>
      </a:spcBef>
      <a:spcAft>
        <a:spcPct val="0"/>
      </a:spcAft>
      <a:defRPr kern="1200">
        <a:solidFill>
          <a:schemeClr val="tx1"/>
        </a:solidFill>
        <a:latin typeface="Arial" charset="0"/>
        <a:ea typeface="AR PL UMing HK"/>
        <a:cs typeface="AR PL UMing HK"/>
      </a:defRPr>
    </a:lvl2pPr>
    <a:lvl3pPr marL="1143000" indent="-228600" algn="l" defTabSz="449263" rtl="0" fontAlgn="base">
      <a:spcBef>
        <a:spcPct val="0"/>
      </a:spcBef>
      <a:spcAft>
        <a:spcPct val="0"/>
      </a:spcAft>
      <a:defRPr kern="1200">
        <a:solidFill>
          <a:schemeClr val="tx1"/>
        </a:solidFill>
        <a:latin typeface="Arial" charset="0"/>
        <a:ea typeface="AR PL UMing HK"/>
        <a:cs typeface="AR PL UMing HK"/>
      </a:defRPr>
    </a:lvl3pPr>
    <a:lvl4pPr marL="1600200" indent="-228600" algn="l" defTabSz="449263" rtl="0" fontAlgn="base">
      <a:spcBef>
        <a:spcPct val="0"/>
      </a:spcBef>
      <a:spcAft>
        <a:spcPct val="0"/>
      </a:spcAft>
      <a:defRPr kern="1200">
        <a:solidFill>
          <a:schemeClr val="tx1"/>
        </a:solidFill>
        <a:latin typeface="Arial" charset="0"/>
        <a:ea typeface="AR PL UMing HK"/>
        <a:cs typeface="AR PL UMing HK"/>
      </a:defRPr>
    </a:lvl4pPr>
    <a:lvl5pPr marL="2057400" indent="-228600" algn="l" defTabSz="449263" rtl="0" fontAlgn="base">
      <a:spcBef>
        <a:spcPct val="0"/>
      </a:spcBef>
      <a:spcAft>
        <a:spcPct val="0"/>
      </a:spcAft>
      <a:defRPr kern="1200">
        <a:solidFill>
          <a:schemeClr val="tx1"/>
        </a:solidFill>
        <a:latin typeface="Arial" charset="0"/>
        <a:ea typeface="AR PL UMing HK"/>
        <a:cs typeface="AR PL UMing HK"/>
      </a:defRPr>
    </a:lvl5pPr>
    <a:lvl6pPr marL="2286000" algn="l" defTabSz="914400" rtl="0" eaLnBrk="1" latinLnBrk="0" hangingPunct="1">
      <a:defRPr kern="1200">
        <a:solidFill>
          <a:schemeClr val="tx1"/>
        </a:solidFill>
        <a:latin typeface="Arial" charset="0"/>
        <a:ea typeface="AR PL UMing HK"/>
        <a:cs typeface="AR PL UMing HK"/>
      </a:defRPr>
    </a:lvl6pPr>
    <a:lvl7pPr marL="2743200" algn="l" defTabSz="914400" rtl="0" eaLnBrk="1" latinLnBrk="0" hangingPunct="1">
      <a:defRPr kern="1200">
        <a:solidFill>
          <a:schemeClr val="tx1"/>
        </a:solidFill>
        <a:latin typeface="Arial" charset="0"/>
        <a:ea typeface="AR PL UMing HK"/>
        <a:cs typeface="AR PL UMing HK"/>
      </a:defRPr>
    </a:lvl7pPr>
    <a:lvl8pPr marL="3200400" algn="l" defTabSz="914400" rtl="0" eaLnBrk="1" latinLnBrk="0" hangingPunct="1">
      <a:defRPr kern="1200">
        <a:solidFill>
          <a:schemeClr val="tx1"/>
        </a:solidFill>
        <a:latin typeface="Arial" charset="0"/>
        <a:ea typeface="AR PL UMing HK"/>
        <a:cs typeface="AR PL UMing HK"/>
      </a:defRPr>
    </a:lvl8pPr>
    <a:lvl9pPr marL="3657600" algn="l" defTabSz="914400" rtl="0" eaLnBrk="1" latinLnBrk="0" hangingPunct="1">
      <a:defRPr kern="1200">
        <a:solidFill>
          <a:schemeClr val="tx1"/>
        </a:solidFill>
        <a:latin typeface="Arial" charset="0"/>
        <a:ea typeface="AR PL UMing HK"/>
        <a:cs typeface="AR PL UMing HK"/>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7173"/>
    <a:srgbClr val="0051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2" autoAdjust="0"/>
  </p:normalViewPr>
  <p:slideViewPr>
    <p:cSldViewPr>
      <p:cViewPr>
        <p:scale>
          <a:sx n="60" d="100"/>
          <a:sy n="60" d="100"/>
        </p:scale>
        <p:origin x="-1272" y="-256"/>
      </p:cViewPr>
      <p:guideLst>
        <p:guide orient="horz" pos="2160"/>
        <p:guide pos="2880"/>
      </p:guideLst>
    </p:cSldViewPr>
  </p:slideViewPr>
  <p:outlineViewPr>
    <p:cViewPr varScale="1">
      <p:scale>
        <a:sx n="170" d="200"/>
        <a:sy n="170" d="200"/>
      </p:scale>
      <p:origin x="0" y="5922"/>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1"/>
          <p:cNvSpPr>
            <a:spLocks noGrp="1" noRot="1" noChangeAspect="1" noChangeArrowheads="1"/>
          </p:cNvSpPr>
          <p:nvPr>
            <p:ph type="sldImg"/>
          </p:nvPr>
        </p:nvSpPr>
        <p:spPr bwMode="auto">
          <a:xfrm>
            <a:off x="1106488" y="812800"/>
            <a:ext cx="5343525" cy="4006850"/>
          </a:xfrm>
          <a:prstGeom prst="rect">
            <a:avLst/>
          </a:prstGeom>
          <a:noFill/>
          <a:ln w="9525">
            <a:noFill/>
            <a:miter lim="800000"/>
            <a:headEnd/>
            <a:tailEnd/>
          </a:ln>
        </p:spPr>
      </p:sp>
      <p:sp>
        <p:nvSpPr>
          <p:cNvPr id="2050" name="Rectangle 2"/>
          <p:cNvSpPr>
            <a:spLocks noGrp="1" noChangeArrowheads="1"/>
          </p:cNvSpPr>
          <p:nvPr>
            <p:ph type="body"/>
          </p:nvPr>
        </p:nvSpPr>
        <p:spPr bwMode="auto">
          <a:xfrm>
            <a:off x="755650" y="5078413"/>
            <a:ext cx="6046788" cy="4810125"/>
          </a:xfrm>
          <a:prstGeom prst="rect">
            <a:avLst/>
          </a:prstGeom>
          <a:noFill/>
          <a:ln>
            <a:noFill/>
          </a:ln>
          <a:effectLst/>
          <a:extLst/>
        </p:spPr>
        <p:txBody>
          <a:bodyPr vert="horz" wrap="square" lIns="0" tIns="0" rIns="0" bIns="0" numCol="1" anchor="t" anchorCtr="0" compatLnSpc="1">
            <a:prstTxWarp prst="textNoShape">
              <a:avLst/>
            </a:prstTxWarp>
          </a:bodyPr>
          <a:lstStyle/>
          <a:p>
            <a:pPr lvl="0"/>
            <a:endParaRPr lang="fr-FR" noProof="0" smtClean="0"/>
          </a:p>
        </p:txBody>
      </p:sp>
      <p:sp>
        <p:nvSpPr>
          <p:cNvPr id="2051" name="Rectangle 3"/>
          <p:cNvSpPr>
            <a:spLocks noGrp="1" noChangeArrowheads="1"/>
          </p:cNvSpPr>
          <p:nvPr>
            <p:ph type="hdr"/>
          </p:nvPr>
        </p:nvSpPr>
        <p:spPr bwMode="auto">
          <a:xfrm>
            <a:off x="0" y="0"/>
            <a:ext cx="3279775" cy="533400"/>
          </a:xfrm>
          <a:prstGeom prst="rect">
            <a:avLst/>
          </a:prstGeom>
          <a:noFill/>
          <a:ln>
            <a:noFill/>
          </a:ln>
          <a:effectLst/>
          <a:extLst/>
        </p:spPr>
        <p:txBody>
          <a:bodyPr vert="horz" wrap="square" lIns="0" tIns="0" rIns="0" bIns="0" numCol="1" anchor="t" anchorCtr="0" compatLnSpc="1">
            <a:prstTxWarp prst="textNoShape">
              <a:avLst/>
            </a:prstTxWarp>
          </a:bodyPr>
          <a:lstStyle>
            <a:lvl1pPr hangingPunct="0">
              <a:lnSpc>
                <a:spcPct val="93000"/>
              </a:lnSpc>
              <a:buClr>
                <a:srgbClr val="000000"/>
              </a:buClr>
              <a:buSzPct val="100000"/>
              <a:buFont typeface="Times New Roman" pitchFamily="16" charset="0"/>
              <a:buNone/>
              <a:tabLst>
                <a:tab pos="723900" algn="l"/>
                <a:tab pos="1447800" algn="l"/>
                <a:tab pos="2171700" algn="l"/>
                <a:tab pos="28956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2052" name="Rectangle 4"/>
          <p:cNvSpPr>
            <a:spLocks noGrp="1" noChangeArrowheads="1"/>
          </p:cNvSpPr>
          <p:nvPr>
            <p:ph type="dt"/>
          </p:nvPr>
        </p:nvSpPr>
        <p:spPr bwMode="auto">
          <a:xfrm>
            <a:off x="4278313" y="0"/>
            <a:ext cx="3279775" cy="533400"/>
          </a:xfrm>
          <a:prstGeom prst="rect">
            <a:avLst/>
          </a:prstGeom>
          <a:noFill/>
          <a:ln>
            <a:noFill/>
          </a:ln>
          <a:effectLst/>
          <a:extLst/>
        </p:spPr>
        <p:txBody>
          <a:bodyPr vert="horz" wrap="square" lIns="0" tIns="0" rIns="0" bIns="0" numCol="1" anchor="t" anchorCtr="0" compatLnSpc="1">
            <a:prstTxWarp prst="textNoShape">
              <a:avLst/>
            </a:prstTxWarp>
          </a:bodyPr>
          <a:lstStyle>
            <a:lvl1pPr algn="r" hangingPunct="0">
              <a:lnSpc>
                <a:spcPct val="93000"/>
              </a:lnSpc>
              <a:buClr>
                <a:srgbClr val="000000"/>
              </a:buClr>
              <a:buSzPct val="100000"/>
              <a:buFont typeface="Times New Roman" pitchFamily="16" charset="0"/>
              <a:buNone/>
              <a:tabLst>
                <a:tab pos="723900" algn="l"/>
                <a:tab pos="1447800" algn="l"/>
                <a:tab pos="2171700" algn="l"/>
                <a:tab pos="28956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2053" name="Rectangle 5"/>
          <p:cNvSpPr>
            <a:spLocks noGrp="1" noChangeArrowheads="1"/>
          </p:cNvSpPr>
          <p:nvPr>
            <p:ph type="ftr"/>
          </p:nvPr>
        </p:nvSpPr>
        <p:spPr bwMode="auto">
          <a:xfrm>
            <a:off x="0" y="10156825"/>
            <a:ext cx="3279775" cy="533400"/>
          </a:xfrm>
          <a:prstGeom prst="rect">
            <a:avLst/>
          </a:prstGeom>
          <a:noFill/>
          <a:ln>
            <a:noFill/>
          </a:ln>
          <a:effectLst/>
          <a:extLst/>
        </p:spPr>
        <p:txBody>
          <a:bodyPr vert="horz" wrap="square" lIns="0" tIns="0" rIns="0" bIns="0" numCol="1" anchor="b" anchorCtr="0" compatLnSpc="1">
            <a:prstTxWarp prst="textNoShape">
              <a:avLst/>
            </a:prstTxWarp>
          </a:bodyPr>
          <a:lstStyle>
            <a:lvl1pPr hangingPunct="0">
              <a:lnSpc>
                <a:spcPct val="93000"/>
              </a:lnSpc>
              <a:buClr>
                <a:srgbClr val="000000"/>
              </a:buClr>
              <a:buSzPct val="100000"/>
              <a:buFont typeface="Times New Roman" pitchFamily="16" charset="0"/>
              <a:buNone/>
              <a:tabLst>
                <a:tab pos="723900" algn="l"/>
                <a:tab pos="1447800" algn="l"/>
                <a:tab pos="2171700" algn="l"/>
                <a:tab pos="28956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2054" name="Rectangle 6"/>
          <p:cNvSpPr>
            <a:spLocks noGrp="1" noChangeArrowheads="1"/>
          </p:cNvSpPr>
          <p:nvPr>
            <p:ph type="sldNum"/>
          </p:nvPr>
        </p:nvSpPr>
        <p:spPr bwMode="auto">
          <a:xfrm>
            <a:off x="4278313" y="10156825"/>
            <a:ext cx="3279775" cy="533400"/>
          </a:xfrm>
          <a:prstGeom prst="rect">
            <a:avLst/>
          </a:prstGeom>
          <a:noFill/>
          <a:ln>
            <a:noFill/>
          </a:ln>
          <a:effectLst/>
          <a:extLst/>
        </p:spPr>
        <p:txBody>
          <a:bodyPr vert="horz" wrap="square" lIns="0" tIns="0" rIns="0" bIns="0" numCol="1" anchor="b" anchorCtr="0" compatLnSpc="1">
            <a:prstTxWarp prst="textNoShape">
              <a:avLst/>
            </a:prstTxWarp>
          </a:bodyPr>
          <a:lstStyle>
            <a:lvl1pPr algn="r" hangingPunct="0">
              <a:lnSpc>
                <a:spcPct val="93000"/>
              </a:lnSpc>
              <a:buClr>
                <a:srgbClr val="000000"/>
              </a:buClr>
              <a:buSzPct val="100000"/>
              <a:buFont typeface="Times New Roman" pitchFamily="16" charset="0"/>
              <a:buNone/>
              <a:tabLst>
                <a:tab pos="723900" algn="l"/>
                <a:tab pos="1447800" algn="l"/>
                <a:tab pos="2171700" algn="l"/>
                <a:tab pos="2895600" algn="l"/>
              </a:tabLst>
              <a:defRPr sz="1400">
                <a:solidFill>
                  <a:srgbClr val="707173"/>
                </a:solidFill>
                <a:latin typeface="Times New Roman" pitchFamily="16" charset="0"/>
                <a:ea typeface="DejaVu Sans" charset="0"/>
                <a:cs typeface="DejaVu Sans" charset="0"/>
              </a:defRPr>
            </a:lvl1pPr>
          </a:lstStyle>
          <a:p>
            <a:pPr>
              <a:defRPr/>
            </a:pPr>
            <a:fld id="{8609FA48-48AC-4298-8255-B8A287960925}" type="slidenum">
              <a:rPr lang="fr-FR"/>
              <a:pPr>
                <a:defRPr/>
              </a:pPr>
              <a:t>‹#›</a:t>
            </a:fld>
            <a:endParaRPr lang="fr-FR"/>
          </a:p>
        </p:txBody>
      </p:sp>
    </p:spTree>
    <p:extLst>
      <p:ext uri="{BB962C8B-B14F-4D97-AF65-F5344CB8AC3E}">
        <p14:creationId xmlns:p14="http://schemas.microsoft.com/office/powerpoint/2010/main" val="234643971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6"/>
          <p:cNvSpPr>
            <a:spLocks noGrp="1" noChangeArrowheads="1"/>
          </p:cNvSpPr>
          <p:nvPr>
            <p:ph type="sldNum" sz="quarter"/>
          </p:nvPr>
        </p:nvSpPr>
        <p:spPr>
          <a:noFill/>
          <a:ln>
            <a:miter lim="800000"/>
            <a:headEnd/>
            <a:tailEnd/>
          </a:ln>
        </p:spPr>
        <p:txBody>
          <a:bodyPr/>
          <a:lstStyle/>
          <a:p>
            <a:pPr>
              <a:buFont typeface="Times New Roman" pitchFamily="18" charset="0"/>
              <a:buNone/>
            </a:pPr>
            <a:fld id="{80B08608-4A74-41EB-99BD-596138D5A794}" type="slidenum">
              <a:rPr lang="fr-FR" smtClean="0">
                <a:latin typeface="Times New Roman" pitchFamily="18" charset="0"/>
                <a:ea typeface="DejaVu Sans"/>
                <a:cs typeface="DejaVu Sans"/>
              </a:rPr>
              <a:pPr>
                <a:buFont typeface="Times New Roman" pitchFamily="18" charset="0"/>
                <a:buNone/>
              </a:pPr>
              <a:t>1</a:t>
            </a:fld>
            <a:endParaRPr lang="fr-FR" smtClean="0">
              <a:latin typeface="Times New Roman" pitchFamily="18" charset="0"/>
              <a:ea typeface="DejaVu Sans"/>
              <a:cs typeface="DejaVu Sans"/>
            </a:endParaRPr>
          </a:p>
        </p:txBody>
      </p:sp>
      <p:sp>
        <p:nvSpPr>
          <p:cNvPr id="9219" name="Rectangle 1"/>
          <p:cNvSpPr txBox="1">
            <a:spLocks noGrp="1" noRot="1" noChangeAspect="1" noChangeArrowheads="1"/>
          </p:cNvSpPr>
          <p:nvPr>
            <p:ph type="sldImg"/>
          </p:nvPr>
        </p:nvSpPr>
        <p:spPr>
          <a:xfrm>
            <a:off x="1106488" y="812800"/>
            <a:ext cx="5345112" cy="4008438"/>
          </a:xfrm>
          <a:solidFill>
            <a:srgbClr val="FFFFFF"/>
          </a:solidFill>
          <a:ln>
            <a:solidFill>
              <a:srgbClr val="000000"/>
            </a:solidFill>
          </a:ln>
        </p:spPr>
      </p:sp>
      <p:sp>
        <p:nvSpPr>
          <p:cNvPr id="9220" name="Rectangle 2"/>
          <p:cNvSpPr txBox="1">
            <a:spLocks noGrp="1" noChangeArrowheads="1"/>
          </p:cNvSpPr>
          <p:nvPr>
            <p:ph type="body" idx="1"/>
          </p:nvPr>
        </p:nvSpPr>
        <p:spPr>
          <a:xfrm>
            <a:off x="755650" y="5078413"/>
            <a:ext cx="6048375" cy="4811712"/>
          </a:xfrm>
          <a:noFill/>
        </p:spPr>
        <p:txBody>
          <a:bodyPr wrap="none" anchor="ctr"/>
          <a:lstStyle/>
          <a:p>
            <a:endParaRPr lang="fr-FR"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fr-FR" dirty="0"/>
          </a:p>
        </p:txBody>
      </p:sp>
      <p:sp>
        <p:nvSpPr>
          <p:cNvPr id="4" name="Marcador de Posição do Número do Diapositivo 3"/>
          <p:cNvSpPr>
            <a:spLocks noGrp="1"/>
          </p:cNvSpPr>
          <p:nvPr>
            <p:ph type="sldNum" idx="10"/>
          </p:nvPr>
        </p:nvSpPr>
        <p:spPr/>
        <p:txBody>
          <a:bodyPr/>
          <a:lstStyle/>
          <a:p>
            <a:pPr>
              <a:defRPr/>
            </a:pPr>
            <a:fld id="{8609FA48-48AC-4298-8255-B8A287960925}" type="slidenum">
              <a:rPr lang="fr-FR" smtClean="0"/>
              <a:pPr>
                <a:defRPr/>
              </a:pPr>
              <a:t>8</a:t>
            </a:fld>
            <a:endParaRPr lang="fr-FR"/>
          </a:p>
        </p:txBody>
      </p:sp>
    </p:spTree>
    <p:extLst>
      <p:ext uri="{BB962C8B-B14F-4D97-AF65-F5344CB8AC3E}">
        <p14:creationId xmlns:p14="http://schemas.microsoft.com/office/powerpoint/2010/main" val="3484473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55650" y="2347913"/>
            <a:ext cx="8569325" cy="1620837"/>
          </a:xfrm>
        </p:spPr>
        <p:txBody>
          <a:bodyPr/>
          <a:lstStyle/>
          <a:p>
            <a:r>
              <a:rPr lang="fr-FR" smtClean="0"/>
              <a:t>Cliquez et modifiez le titre</a:t>
            </a:r>
            <a:endParaRPr lang="fr-FR" dirty="0"/>
          </a:p>
        </p:txBody>
      </p:sp>
      <p:sp>
        <p:nvSpPr>
          <p:cNvPr id="3" name="Sous-titre 2"/>
          <p:cNvSpPr>
            <a:spLocks noGrp="1"/>
          </p:cNvSpPr>
          <p:nvPr>
            <p:ph type="subTitle" idx="1"/>
          </p:nvPr>
        </p:nvSpPr>
        <p:spPr>
          <a:xfrm>
            <a:off x="1512888" y="4283075"/>
            <a:ext cx="7056437" cy="1931988"/>
          </a:xfrm>
        </p:spPr>
        <p:txBody>
          <a:bodyPr/>
          <a:lstStyle>
            <a:lvl1pPr marL="0" indent="0" algn="ctr">
              <a:buNone/>
              <a:defRPr>
                <a:solidFill>
                  <a:srgbClr val="707173"/>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dirty="0"/>
          </a:p>
        </p:txBody>
      </p:sp>
      <p:sp>
        <p:nvSpPr>
          <p:cNvPr id="4" name="Rectangle 4"/>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dt" idx="11"/>
          </p:nvPr>
        </p:nvSpPr>
        <p:spPr>
          <a:ln/>
        </p:spPr>
        <p:txBody>
          <a:bodyPr/>
          <a:lstStyle>
            <a:lvl1pPr>
              <a:defRPr/>
            </a:lvl1pPr>
          </a:lstStyle>
          <a:p>
            <a:pPr>
              <a:defRPr/>
            </a:pPr>
            <a:endParaRPr lang="fr-FR"/>
          </a:p>
        </p:txBody>
      </p:sp>
      <p:sp>
        <p:nvSpPr>
          <p:cNvPr id="6" name="Rectangle 5"/>
          <p:cNvSpPr>
            <a:spLocks noGrp="1" noChangeArrowheads="1"/>
          </p:cNvSpPr>
          <p:nvPr>
            <p:ph type="ftr" idx="12"/>
          </p:nvPr>
        </p:nvSpPr>
        <p:spPr>
          <a:ln/>
        </p:spPr>
        <p:txBody>
          <a:bodyPr/>
          <a:lstStyle>
            <a:lvl1pPr>
              <a:defRPr/>
            </a:lvl1pPr>
          </a:lstStyle>
          <a:p>
            <a:pPr>
              <a:defRPr/>
            </a:pPr>
            <a:endParaRPr lang="fr-FR"/>
          </a:p>
        </p:txBody>
      </p:sp>
      <p:sp>
        <p:nvSpPr>
          <p:cNvPr id="7" name="Rectangle 6"/>
          <p:cNvSpPr>
            <a:spLocks noGrp="1" noChangeArrowheads="1"/>
          </p:cNvSpPr>
          <p:nvPr>
            <p:ph type="sldNum" idx="13"/>
          </p:nvPr>
        </p:nvSpPr>
        <p:spPr>
          <a:ln/>
        </p:spPr>
        <p:txBody>
          <a:bodyPr/>
          <a:lstStyle>
            <a:lvl1pPr>
              <a:defRPr/>
            </a:lvl1pPr>
          </a:lstStyle>
          <a:p>
            <a:pPr>
              <a:defRPr/>
            </a:pPr>
            <a:fld id="{D18917BD-EEE0-40B5-9A54-D2CF0C152AD9}"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idx="1"/>
          </p:nvPr>
        </p:nvSpPr>
        <p:spPr/>
        <p:txBody>
          <a:bodyPr/>
          <a:lstStyle>
            <a:lvl1pPr>
              <a:defRPr>
                <a:solidFill>
                  <a:srgbClr val="00519E"/>
                </a:solidFill>
              </a:defRPr>
            </a:lvl1pPr>
            <a:lvl2pPr>
              <a:defRPr>
                <a:solidFill>
                  <a:srgbClr val="707173"/>
                </a:solidFill>
              </a:defRPr>
            </a:lvl2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Rectangle 4"/>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dt" idx="11"/>
          </p:nvPr>
        </p:nvSpPr>
        <p:spPr>
          <a:ln/>
        </p:spPr>
        <p:txBody>
          <a:bodyPr/>
          <a:lstStyle>
            <a:lvl1pPr>
              <a:defRPr/>
            </a:lvl1pPr>
          </a:lstStyle>
          <a:p>
            <a:pPr>
              <a:defRPr/>
            </a:pPr>
            <a:endParaRPr lang="fr-FR"/>
          </a:p>
        </p:txBody>
      </p:sp>
      <p:sp>
        <p:nvSpPr>
          <p:cNvPr id="6" name="Rectangle 5"/>
          <p:cNvSpPr>
            <a:spLocks noGrp="1" noChangeArrowheads="1"/>
          </p:cNvSpPr>
          <p:nvPr>
            <p:ph type="ftr" idx="12"/>
          </p:nvPr>
        </p:nvSpPr>
        <p:spPr>
          <a:ln/>
        </p:spPr>
        <p:txBody>
          <a:bodyPr/>
          <a:lstStyle>
            <a:lvl1pPr>
              <a:defRPr/>
            </a:lvl1pPr>
          </a:lstStyle>
          <a:p>
            <a:pPr>
              <a:defRPr/>
            </a:pPr>
            <a:endParaRPr lang="fr-FR"/>
          </a:p>
        </p:txBody>
      </p:sp>
      <p:sp>
        <p:nvSpPr>
          <p:cNvPr id="7" name="Rectangle 6"/>
          <p:cNvSpPr>
            <a:spLocks noGrp="1" noChangeArrowheads="1"/>
          </p:cNvSpPr>
          <p:nvPr>
            <p:ph type="sldNum" idx="13"/>
          </p:nvPr>
        </p:nvSpPr>
        <p:spPr>
          <a:ln/>
        </p:spPr>
        <p:txBody>
          <a:bodyPr/>
          <a:lstStyle>
            <a:lvl1pPr>
              <a:defRPr/>
            </a:lvl1pPr>
          </a:lstStyle>
          <a:p>
            <a:pPr>
              <a:defRPr/>
            </a:pPr>
            <a:fld id="{276E973B-0EF1-481F-B31C-07A81A54245E}"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1655763" y="2160588"/>
            <a:ext cx="3883025" cy="4383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691188" y="2160588"/>
            <a:ext cx="3883025" cy="4383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idx="10"/>
          </p:nvPr>
        </p:nvSpPr>
        <p:spPr>
          <a:ln/>
        </p:spPr>
        <p:txBody>
          <a:bodyPr/>
          <a:lstStyle>
            <a:lvl1pPr>
              <a:defRPr/>
            </a:lvl1pPr>
          </a:lstStyle>
          <a:p>
            <a:pPr>
              <a:defRPr/>
            </a:pPr>
            <a:endParaRPr lang="fr-FR"/>
          </a:p>
        </p:txBody>
      </p:sp>
      <p:sp>
        <p:nvSpPr>
          <p:cNvPr id="6" name="Rectangle 4"/>
          <p:cNvSpPr>
            <a:spLocks noGrp="1" noChangeArrowheads="1"/>
          </p:cNvSpPr>
          <p:nvPr>
            <p:ph type="dt" idx="11"/>
          </p:nvPr>
        </p:nvSpPr>
        <p:spPr>
          <a:ln/>
        </p:spPr>
        <p:txBody>
          <a:bodyPr/>
          <a:lstStyle>
            <a:lvl1pPr>
              <a:defRPr/>
            </a:lvl1pPr>
          </a:lstStyle>
          <a:p>
            <a:pPr>
              <a:defRPr/>
            </a:pPr>
            <a:endParaRPr lang="fr-FR"/>
          </a:p>
        </p:txBody>
      </p:sp>
      <p:sp>
        <p:nvSpPr>
          <p:cNvPr id="7" name="Rectangle 5"/>
          <p:cNvSpPr>
            <a:spLocks noGrp="1" noChangeArrowheads="1"/>
          </p:cNvSpPr>
          <p:nvPr>
            <p:ph type="ftr" idx="12"/>
          </p:nvPr>
        </p:nvSpPr>
        <p:spPr>
          <a:ln/>
        </p:spPr>
        <p:txBody>
          <a:bodyPr/>
          <a:lstStyle>
            <a:lvl1pPr>
              <a:defRPr/>
            </a:lvl1pPr>
          </a:lstStyle>
          <a:p>
            <a:pPr>
              <a:defRPr/>
            </a:pPr>
            <a:endParaRPr lang="fr-FR"/>
          </a:p>
        </p:txBody>
      </p:sp>
      <p:sp>
        <p:nvSpPr>
          <p:cNvPr id="8" name="Rectangle 6"/>
          <p:cNvSpPr>
            <a:spLocks noGrp="1" noChangeArrowheads="1"/>
          </p:cNvSpPr>
          <p:nvPr>
            <p:ph type="sldNum" idx="13"/>
          </p:nvPr>
        </p:nvSpPr>
        <p:spPr>
          <a:ln/>
        </p:spPr>
        <p:txBody>
          <a:bodyPr/>
          <a:lstStyle>
            <a:lvl1pPr>
              <a:defRPr/>
            </a:lvl1pPr>
          </a:lstStyle>
          <a:p>
            <a:pPr>
              <a:defRPr/>
            </a:pPr>
            <a:fld id="{E32AE1DE-E9B1-494E-A53A-7D804F49F9D8}"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1655763" y="590550"/>
            <a:ext cx="7918450" cy="1262063"/>
          </a:xfrm>
        </p:spPr>
        <p:txBody>
          <a:bodyPr/>
          <a:lstStyle/>
          <a:p>
            <a:r>
              <a:rPr lang="fr-FR" smtClean="0"/>
              <a:t>Cliquez et modifiez le titre</a:t>
            </a:r>
            <a:endParaRPr lang="fr-FR" dirty="0"/>
          </a:p>
        </p:txBody>
      </p:sp>
      <p:sp>
        <p:nvSpPr>
          <p:cNvPr id="3" name="Rectangle 4"/>
          <p:cNvSpPr>
            <a:spLocks noGrp="1" noChangeArrowheads="1"/>
          </p:cNvSpPr>
          <p:nvPr>
            <p:ph type="dt" idx="10"/>
          </p:nvPr>
        </p:nvSpPr>
        <p:spPr>
          <a:ln/>
        </p:spPr>
        <p:txBody>
          <a:bodyPr/>
          <a:lstStyle>
            <a:lvl1pPr>
              <a:defRPr/>
            </a:lvl1pPr>
          </a:lstStyle>
          <a:p>
            <a:pPr>
              <a:defRPr/>
            </a:pPr>
            <a:endParaRPr lang="fr-FR"/>
          </a:p>
        </p:txBody>
      </p:sp>
      <p:sp>
        <p:nvSpPr>
          <p:cNvPr id="4" name="Rectangle 4"/>
          <p:cNvSpPr>
            <a:spLocks noGrp="1" noChangeArrowheads="1"/>
          </p:cNvSpPr>
          <p:nvPr>
            <p:ph type="dt" idx="11"/>
          </p:nvPr>
        </p:nvSpPr>
        <p:spPr>
          <a:ln/>
        </p:spPr>
        <p:txBody>
          <a:bodyPr/>
          <a:lstStyle>
            <a:lvl1pPr>
              <a:defRPr/>
            </a:lvl1pPr>
          </a:lstStyle>
          <a:p>
            <a:pPr>
              <a:defRPr/>
            </a:pPr>
            <a:endParaRPr lang="fr-FR"/>
          </a:p>
        </p:txBody>
      </p:sp>
      <p:sp>
        <p:nvSpPr>
          <p:cNvPr id="5" name="Rectangle 5"/>
          <p:cNvSpPr>
            <a:spLocks noGrp="1" noChangeArrowheads="1"/>
          </p:cNvSpPr>
          <p:nvPr>
            <p:ph type="ftr" idx="12"/>
          </p:nvPr>
        </p:nvSpPr>
        <p:spPr>
          <a:ln/>
        </p:spPr>
        <p:txBody>
          <a:bodyPr/>
          <a:lstStyle>
            <a:lvl1pPr>
              <a:defRPr/>
            </a:lvl1pPr>
          </a:lstStyle>
          <a:p>
            <a:pPr>
              <a:defRPr/>
            </a:pPr>
            <a:endParaRPr lang="fr-FR"/>
          </a:p>
        </p:txBody>
      </p:sp>
      <p:sp>
        <p:nvSpPr>
          <p:cNvPr id="6" name="Rectangle 6"/>
          <p:cNvSpPr>
            <a:spLocks noGrp="1" noChangeArrowheads="1"/>
          </p:cNvSpPr>
          <p:nvPr>
            <p:ph type="sldNum" idx="13"/>
          </p:nvPr>
        </p:nvSpPr>
        <p:spPr>
          <a:ln/>
        </p:spPr>
        <p:txBody>
          <a:bodyPr/>
          <a:lstStyle>
            <a:lvl1pPr>
              <a:defRPr/>
            </a:lvl1pPr>
          </a:lstStyle>
          <a:p>
            <a:pPr>
              <a:defRPr/>
            </a:pPr>
            <a:fld id="{FAEBED25-B0F1-43C9-9866-55A7428026FC}"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AndTx" preserve="1">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1655763" y="590550"/>
            <a:ext cx="7918450" cy="1262063"/>
          </a:xfrm>
        </p:spPr>
        <p:txBody>
          <a:bodyPr/>
          <a:lstStyle/>
          <a:p>
            <a:r>
              <a:rPr lang="fr-FR" smtClean="0"/>
              <a:t>Cliquez et modifiez le titre</a:t>
            </a:r>
            <a:endParaRPr lang="fr-FR"/>
          </a:p>
        </p:txBody>
      </p:sp>
      <p:sp>
        <p:nvSpPr>
          <p:cNvPr id="3" name="Espace réservé du contenu 2"/>
          <p:cNvSpPr>
            <a:spLocks noGrp="1"/>
          </p:cNvSpPr>
          <p:nvPr>
            <p:ph sz="quarter" idx="1"/>
          </p:nvPr>
        </p:nvSpPr>
        <p:spPr>
          <a:xfrm>
            <a:off x="1655763" y="2160588"/>
            <a:ext cx="3883025" cy="211455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1655763" y="4427538"/>
            <a:ext cx="3883025" cy="211613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half" idx="3"/>
          </p:nvPr>
        </p:nvSpPr>
        <p:spPr>
          <a:xfrm>
            <a:off x="5691188" y="2160588"/>
            <a:ext cx="3883025" cy="438308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4"/>
          <p:cNvSpPr>
            <a:spLocks noGrp="1" noChangeArrowheads="1"/>
          </p:cNvSpPr>
          <p:nvPr>
            <p:ph type="dt" idx="10"/>
          </p:nvPr>
        </p:nvSpPr>
        <p:spPr>
          <a:ln/>
        </p:spPr>
        <p:txBody>
          <a:bodyPr/>
          <a:lstStyle>
            <a:lvl1pPr>
              <a:defRPr/>
            </a:lvl1pPr>
          </a:lstStyle>
          <a:p>
            <a:pPr>
              <a:defRPr/>
            </a:pPr>
            <a:endParaRPr lang="fr-FR"/>
          </a:p>
        </p:txBody>
      </p:sp>
      <p:sp>
        <p:nvSpPr>
          <p:cNvPr id="7" name="Rectangle 4"/>
          <p:cNvSpPr>
            <a:spLocks noGrp="1" noChangeArrowheads="1"/>
          </p:cNvSpPr>
          <p:nvPr>
            <p:ph type="dt" idx="11"/>
          </p:nvPr>
        </p:nvSpPr>
        <p:spPr>
          <a:ln/>
        </p:spPr>
        <p:txBody>
          <a:bodyPr/>
          <a:lstStyle>
            <a:lvl1pPr>
              <a:defRPr/>
            </a:lvl1pPr>
          </a:lstStyle>
          <a:p>
            <a:pPr>
              <a:defRPr/>
            </a:pPr>
            <a:endParaRPr lang="fr-FR"/>
          </a:p>
        </p:txBody>
      </p:sp>
      <p:sp>
        <p:nvSpPr>
          <p:cNvPr id="8" name="Rectangle 5"/>
          <p:cNvSpPr>
            <a:spLocks noGrp="1" noChangeArrowheads="1"/>
          </p:cNvSpPr>
          <p:nvPr>
            <p:ph type="ftr" idx="12"/>
          </p:nvPr>
        </p:nvSpPr>
        <p:spPr>
          <a:ln/>
        </p:spPr>
        <p:txBody>
          <a:bodyPr/>
          <a:lstStyle>
            <a:lvl1pPr>
              <a:defRPr/>
            </a:lvl1pPr>
          </a:lstStyle>
          <a:p>
            <a:pPr>
              <a:defRPr/>
            </a:pPr>
            <a:endParaRPr lang="fr-FR"/>
          </a:p>
        </p:txBody>
      </p:sp>
      <p:sp>
        <p:nvSpPr>
          <p:cNvPr id="9" name="Rectangle 6"/>
          <p:cNvSpPr>
            <a:spLocks noGrp="1" noChangeArrowheads="1"/>
          </p:cNvSpPr>
          <p:nvPr>
            <p:ph type="sldNum" idx="13"/>
          </p:nvPr>
        </p:nvSpPr>
        <p:spPr>
          <a:ln/>
        </p:spPr>
        <p:txBody>
          <a:bodyPr/>
          <a:lstStyle>
            <a:lvl1pPr>
              <a:defRPr/>
            </a:lvl1pPr>
          </a:lstStyle>
          <a:p>
            <a:pPr>
              <a:defRPr/>
            </a:pPr>
            <a:fld id="{2D70AFD6-A16D-48A1-BCBA-322E176E73E0}"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75" y="-6350"/>
            <a:ext cx="10075863" cy="75660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1655763" y="590550"/>
            <a:ext cx="7918450" cy="1262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Cliquez pour éditer le format du texte-titre</a:t>
            </a:r>
          </a:p>
        </p:txBody>
      </p:sp>
      <p:sp>
        <p:nvSpPr>
          <p:cNvPr id="1028" name="Rectangle 3"/>
          <p:cNvSpPr>
            <a:spLocks noGrp="1" noChangeArrowheads="1"/>
          </p:cNvSpPr>
          <p:nvPr>
            <p:ph type="body" idx="1"/>
          </p:nvPr>
        </p:nvSpPr>
        <p:spPr bwMode="auto">
          <a:xfrm>
            <a:off x="1655763" y="2160588"/>
            <a:ext cx="7918450" cy="4383087"/>
          </a:xfrm>
          <a:prstGeom prst="rect">
            <a:avLst/>
          </a:prstGeom>
          <a:noFill/>
          <a:ln w="9525">
            <a:noFill/>
            <a:miter lim="800000"/>
            <a:headEnd/>
            <a:tailEnd/>
          </a:ln>
        </p:spPr>
        <p:txBody>
          <a:bodyPr vert="horz" wrap="square" lIns="0" tIns="22932" rIns="0" bIns="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p:txBody>
      </p:sp>
      <p:sp>
        <p:nvSpPr>
          <p:cNvPr id="2" name="Rectangle 4"/>
          <p:cNvSpPr>
            <a:spLocks noGrp="1" noChangeArrowheads="1"/>
          </p:cNvSpPr>
          <p:nvPr>
            <p:ph type="dt"/>
          </p:nvPr>
        </p:nvSpPr>
        <p:spPr bwMode="auto">
          <a:xfrm>
            <a:off x="1655763" y="6886575"/>
            <a:ext cx="2301875" cy="519113"/>
          </a:xfrm>
          <a:prstGeom prst="rect">
            <a:avLst/>
          </a:prstGeom>
          <a:noFill/>
          <a:ln>
            <a:noFill/>
          </a:ln>
          <a:effectLst/>
          <a:extLst/>
        </p:spPr>
        <p:txBody>
          <a:bodyPr vert="horz" wrap="square" lIns="0" tIns="0" rIns="0" bIns="0" numCol="1" anchor="t" anchorCtr="0" compatLnSpc="1">
            <a:prstTxWarp prst="textNoShape">
              <a:avLst/>
            </a:prstTxWarp>
          </a:bodyPr>
          <a:lstStyle>
            <a:lvl1pPr hangingPunct="0">
              <a:lnSpc>
                <a:spcPct val="93000"/>
              </a:lnSpc>
              <a:buClr>
                <a:srgbClr val="000000"/>
              </a:buClr>
              <a:buSzPct val="100000"/>
              <a:buFont typeface="Times New Roman" pitchFamily="16" charset="0"/>
              <a:buNone/>
              <a:tabLst>
                <a:tab pos="723900" algn="l"/>
                <a:tab pos="1447800" algn="l"/>
                <a:tab pos="21717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3" name="Rectangle 4"/>
          <p:cNvSpPr>
            <a:spLocks noGrp="1" noChangeArrowheads="1"/>
          </p:cNvSpPr>
          <p:nvPr>
            <p:ph type="dt"/>
          </p:nvPr>
        </p:nvSpPr>
        <p:spPr bwMode="auto">
          <a:xfrm>
            <a:off x="1655763" y="6886575"/>
            <a:ext cx="2301875" cy="5191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hangingPunct="0">
              <a:lnSpc>
                <a:spcPct val="93000"/>
              </a:lnSpc>
              <a:buClr>
                <a:srgbClr val="000000"/>
              </a:buClr>
              <a:buSzPct val="100000"/>
              <a:buFont typeface="Times New Roman" pitchFamily="16" charset="0"/>
              <a:buNone/>
              <a:tabLst>
                <a:tab pos="723900" algn="l"/>
                <a:tab pos="1447800" algn="l"/>
                <a:tab pos="21717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1029" name="Rectangle 5"/>
          <p:cNvSpPr>
            <a:spLocks noGrp="1" noChangeArrowheads="1"/>
          </p:cNvSpPr>
          <p:nvPr>
            <p:ph type="ftr"/>
          </p:nvPr>
        </p:nvSpPr>
        <p:spPr bwMode="auto">
          <a:xfrm>
            <a:off x="4024313" y="6886575"/>
            <a:ext cx="3244850" cy="519113"/>
          </a:xfrm>
          <a:prstGeom prst="rect">
            <a:avLst/>
          </a:prstGeom>
          <a:noFill/>
          <a:ln>
            <a:noFill/>
          </a:ln>
          <a:effectLst/>
          <a:extLst/>
        </p:spPr>
        <p:txBody>
          <a:bodyPr vert="horz" wrap="square" lIns="0" tIns="0" rIns="0" bIns="0" numCol="1" anchor="t" anchorCtr="0" compatLnSpc="1">
            <a:prstTxWarp prst="textNoShape">
              <a:avLst/>
            </a:prstTxWarp>
          </a:bodyPr>
          <a:lstStyle>
            <a:lvl1pPr algn="ctr" hangingPunct="0">
              <a:lnSpc>
                <a:spcPct val="93000"/>
              </a:lnSpc>
              <a:buClr>
                <a:srgbClr val="000000"/>
              </a:buClr>
              <a:buSzPct val="100000"/>
              <a:buFont typeface="Times New Roman" pitchFamily="16" charset="0"/>
              <a:buNone/>
              <a:tabLst>
                <a:tab pos="723900" algn="l"/>
                <a:tab pos="1447800" algn="l"/>
                <a:tab pos="2171700" algn="l"/>
                <a:tab pos="2895600" algn="l"/>
              </a:tabLst>
              <a:defRPr sz="1400">
                <a:solidFill>
                  <a:srgbClr val="707173"/>
                </a:solidFill>
                <a:latin typeface="Times New Roman" pitchFamily="16" charset="0"/>
                <a:ea typeface="DejaVu Sans" charset="0"/>
                <a:cs typeface="DejaVu Sans" charset="0"/>
              </a:defRPr>
            </a:lvl1pPr>
          </a:lstStyle>
          <a:p>
            <a:pPr>
              <a:defRPr/>
            </a:pPr>
            <a:endParaRPr lang="fr-FR"/>
          </a:p>
        </p:txBody>
      </p:sp>
      <p:sp>
        <p:nvSpPr>
          <p:cNvPr id="1030" name="Rectangle 6"/>
          <p:cNvSpPr>
            <a:spLocks noGrp="1" noChangeArrowheads="1"/>
          </p:cNvSpPr>
          <p:nvPr>
            <p:ph type="sldNum"/>
          </p:nvPr>
        </p:nvSpPr>
        <p:spPr bwMode="auto">
          <a:xfrm>
            <a:off x="7343775" y="6886575"/>
            <a:ext cx="2230438" cy="519113"/>
          </a:xfrm>
          <a:prstGeom prst="rect">
            <a:avLst/>
          </a:prstGeom>
          <a:noFill/>
          <a:ln>
            <a:noFill/>
          </a:ln>
          <a:effectLst/>
          <a:extLst/>
        </p:spPr>
        <p:txBody>
          <a:bodyPr vert="horz" wrap="square" lIns="0" tIns="0" rIns="0" bIns="0" numCol="1" anchor="t" anchorCtr="0" compatLnSpc="1">
            <a:prstTxWarp prst="textNoShape">
              <a:avLst/>
            </a:prstTxWarp>
          </a:bodyPr>
          <a:lstStyle>
            <a:lvl1pPr algn="r" hangingPunct="0">
              <a:lnSpc>
                <a:spcPct val="93000"/>
              </a:lnSpc>
              <a:buClr>
                <a:srgbClr val="000000"/>
              </a:buClr>
              <a:buSzPct val="100000"/>
              <a:buFont typeface="Times New Roman" pitchFamily="16" charset="0"/>
              <a:buNone/>
              <a:tabLst>
                <a:tab pos="723900" algn="l"/>
                <a:tab pos="1447800" algn="l"/>
                <a:tab pos="2171700" algn="l"/>
              </a:tabLst>
              <a:defRPr sz="1400">
                <a:solidFill>
                  <a:srgbClr val="707173"/>
                </a:solidFill>
                <a:latin typeface="Times New Roman" pitchFamily="16" charset="0"/>
                <a:ea typeface="DejaVu Sans" charset="0"/>
                <a:cs typeface="DejaVu Sans" charset="0"/>
              </a:defRPr>
            </a:lvl1pPr>
          </a:lstStyle>
          <a:p>
            <a:pPr>
              <a:defRPr/>
            </a:pPr>
            <a:fld id="{9A29DDE9-811D-419F-8F35-03D7F4E51DC3}"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53" r:id="rId1"/>
    <p:sldLayoutId id="2147483652" r:id="rId2"/>
    <p:sldLayoutId id="2147483651" r:id="rId3"/>
    <p:sldLayoutId id="2147483650" r:id="rId4"/>
    <p:sldLayoutId id="2147483649" r:id="rId5"/>
  </p:sldLayoutIdLst>
  <p:timing>
    <p:tnLst>
      <p:par>
        <p:cTn xmlns:p14="http://schemas.microsoft.com/office/powerpoint/2010/main" id="1" dur="indefinite" restart="never" nodeType="tmRoot"/>
      </p:par>
    </p:tnLst>
  </p:timing>
  <p:txStyles>
    <p:titleStyle>
      <a:lvl1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mj-lt"/>
          <a:ea typeface="+mj-ea"/>
          <a:cs typeface="+mj-cs"/>
        </a:defRPr>
      </a:lvl1pPr>
      <a:lvl2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2pPr>
      <a:lvl3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3pPr>
      <a:lvl4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4pPr>
      <a:lvl5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9pPr>
    </p:titleStyle>
    <p:bodyStyle>
      <a:lvl1pPr marL="457200" indent="-457200" algn="l" defTabSz="449263" rtl="0" fontAlgn="base">
        <a:lnSpc>
          <a:spcPct val="93000"/>
        </a:lnSpc>
        <a:spcBef>
          <a:spcPct val="0"/>
        </a:spcBef>
        <a:spcAft>
          <a:spcPts val="1150"/>
        </a:spcAft>
        <a:buClr>
          <a:srgbClr val="00519E"/>
        </a:buClr>
        <a:buSzPct val="100000"/>
        <a:buFont typeface="Wingdings" pitchFamily="2" charset="2"/>
        <a:buChar char="Ø"/>
        <a:defRPr sz="2600" b="1">
          <a:solidFill>
            <a:srgbClr val="00519E"/>
          </a:solidFill>
          <a:latin typeface="+mn-lt"/>
          <a:ea typeface="+mn-ea"/>
          <a:cs typeface="+mn-cs"/>
        </a:defRPr>
      </a:lvl1pPr>
      <a:lvl2pPr marL="800100" indent="-342900" algn="l" defTabSz="449263" rtl="0" fontAlgn="base">
        <a:lnSpc>
          <a:spcPct val="93000"/>
        </a:lnSpc>
        <a:spcBef>
          <a:spcPct val="0"/>
        </a:spcBef>
        <a:spcAft>
          <a:spcPts val="1138"/>
        </a:spcAft>
        <a:buClr>
          <a:srgbClr val="707173"/>
        </a:buClr>
        <a:buSzPct val="100000"/>
        <a:buFont typeface="Arial" charset="0"/>
        <a:buChar char="•"/>
        <a:defRPr sz="2200" b="1">
          <a:solidFill>
            <a:srgbClr val="707173"/>
          </a:solidFill>
          <a:latin typeface="+mn-lt"/>
          <a:ea typeface="+mn-ea"/>
          <a:cs typeface="+mn-cs"/>
        </a:defRPr>
      </a:lvl2pPr>
      <a:lvl3pPr marL="1200150" indent="-285750" algn="l" defTabSz="449263" rtl="0" fontAlgn="base">
        <a:lnSpc>
          <a:spcPct val="93000"/>
        </a:lnSpc>
        <a:spcBef>
          <a:spcPct val="0"/>
        </a:spcBef>
        <a:spcAft>
          <a:spcPts val="850"/>
        </a:spcAft>
        <a:buClr>
          <a:srgbClr val="00519E"/>
        </a:buClr>
        <a:buSzPct val="100000"/>
        <a:buFont typeface="Arial" charset="0"/>
        <a:buChar char="-"/>
        <a:defRPr>
          <a:solidFill>
            <a:srgbClr val="00519E"/>
          </a:solidFill>
          <a:latin typeface="+mn-lt"/>
          <a:ea typeface="+mn-ea"/>
          <a:cs typeface="+mn-cs"/>
        </a:defRPr>
      </a:lvl3pPr>
      <a:lvl4pPr marL="1657350" indent="-285750" algn="l" defTabSz="449263" rtl="0" fontAlgn="base">
        <a:lnSpc>
          <a:spcPct val="93000"/>
        </a:lnSpc>
        <a:spcBef>
          <a:spcPct val="0"/>
        </a:spcBef>
        <a:spcAft>
          <a:spcPts val="575"/>
        </a:spcAft>
        <a:buClr>
          <a:srgbClr val="00519E"/>
        </a:buClr>
        <a:buSzPct val="100000"/>
        <a:buFont typeface="Arial" charset="0"/>
        <a:buChar char="•"/>
        <a:defRPr sz="1600">
          <a:solidFill>
            <a:srgbClr val="00519E"/>
          </a:solidFill>
          <a:latin typeface="+mn-lt"/>
          <a:ea typeface="+mn-ea"/>
          <a:cs typeface="+mn-cs"/>
        </a:defRPr>
      </a:lvl4pPr>
      <a:lvl5pPr marL="2114550" indent="-285750" algn="l" defTabSz="449263" rtl="0" fontAlgn="base">
        <a:lnSpc>
          <a:spcPct val="93000"/>
        </a:lnSpc>
        <a:spcBef>
          <a:spcPct val="0"/>
        </a:spcBef>
        <a:spcAft>
          <a:spcPts val="288"/>
        </a:spcAft>
        <a:buClr>
          <a:srgbClr val="00519E"/>
        </a:buClr>
        <a:buSzPct val="100000"/>
        <a:buFont typeface="Arial" charset="0"/>
        <a:buChar char="-"/>
        <a:defRPr sz="1400">
          <a:solidFill>
            <a:srgbClr val="00519E"/>
          </a:solidFill>
          <a:latin typeface="+mn-lt"/>
          <a:ea typeface="+mn-ea"/>
          <a:cs typeface="+mn-cs"/>
        </a:defRPr>
      </a:lvl5pPr>
      <a:lvl6pPr marL="25146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1400">
          <a:solidFill>
            <a:srgbClr val="00519E"/>
          </a:solidFill>
          <a:latin typeface="+mn-lt"/>
          <a:ea typeface="+mn-ea"/>
          <a:cs typeface="+mn-cs"/>
        </a:defRPr>
      </a:lvl6pPr>
      <a:lvl7pPr marL="29718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1400">
          <a:solidFill>
            <a:srgbClr val="00519E"/>
          </a:solidFill>
          <a:latin typeface="+mn-lt"/>
          <a:ea typeface="+mn-ea"/>
          <a:cs typeface="+mn-cs"/>
        </a:defRPr>
      </a:lvl7pPr>
      <a:lvl8pPr marL="34290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1400">
          <a:solidFill>
            <a:srgbClr val="00519E"/>
          </a:solidFill>
          <a:latin typeface="+mn-lt"/>
          <a:ea typeface="+mn-ea"/>
          <a:cs typeface="+mn-cs"/>
        </a:defRPr>
      </a:lvl8pPr>
      <a:lvl9pPr marL="3886200" indent="-228600" algn="l" defTabSz="449263" rtl="0" eaLnBrk="1" fontAlgn="base" hangingPunct="1">
        <a:lnSpc>
          <a:spcPct val="93000"/>
        </a:lnSpc>
        <a:spcBef>
          <a:spcPct val="0"/>
        </a:spcBef>
        <a:spcAft>
          <a:spcPts val="288"/>
        </a:spcAft>
        <a:buClr>
          <a:srgbClr val="000000"/>
        </a:buClr>
        <a:buSzPct val="100000"/>
        <a:buFont typeface="Times New Roman" pitchFamily="16" charset="0"/>
        <a:defRPr sz="1400">
          <a:solidFill>
            <a:srgbClr val="00519E"/>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hyperlink" Target="https://www.dropbox.com/s/dvmxux7uf6y3yvh/Canne%20%C3%A0%20p%C3%AAche.MOV" TargetMode="External"/><Relationship Id="rId4" Type="http://schemas.openxmlformats.org/officeDocument/2006/relationships/hyperlink" Target="https://www.dropbox.com/s/fx253o89b5dl20x/Bateau%20%C3%A0%20air.MOV" TargetMode="External"/><Relationship Id="rId5" Type="http://schemas.openxmlformats.org/officeDocument/2006/relationships/hyperlink" Target="https://www.dropbox.com/s/lfic3jw4l4hcv6r/Bateau%20%C3%A0%20voiles.MOV" TargetMode="External"/><Relationship Id="rId1" Type="http://schemas.openxmlformats.org/officeDocument/2006/relationships/slideLayout" Target="../slideLayouts/slideLayout2.xml"/><Relationship Id="rId2" Type="http://schemas.openxmlformats.org/officeDocument/2006/relationships/hyperlink" Target="https://www.dropbox.com/s/7q4jhl61ajgi4m3/Tyrolienne.M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76263" y="2160588"/>
            <a:ext cx="8999537" cy="1835150"/>
          </a:xfrm>
        </p:spPr>
        <p:txBody>
          <a:bodyPr tIns="47628"/>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fr-FR" sz="5400" dirty="0" smtClean="0"/>
              <a:t>Défis Technologiques</a:t>
            </a:r>
            <a:br>
              <a:rPr lang="fr-FR" sz="5400" dirty="0" smtClean="0"/>
            </a:br>
            <a:r>
              <a:rPr lang="fr-FR" sz="5400" smtClean="0"/>
              <a:t>Cycle 2</a:t>
            </a:r>
            <a:endParaRPr lang="fr-FR" sz="5400" dirty="0" smtClean="0"/>
          </a:p>
        </p:txBody>
      </p:sp>
      <p:sp>
        <p:nvSpPr>
          <p:cNvPr id="8194" name="Rectangle 2"/>
          <p:cNvSpPr>
            <a:spLocks noGrp="1" noChangeArrowheads="1"/>
          </p:cNvSpPr>
          <p:nvPr>
            <p:ph type="subTitle" idx="4294967295"/>
          </p:nvPr>
        </p:nvSpPr>
        <p:spPr>
          <a:xfrm>
            <a:off x="576263" y="3959225"/>
            <a:ext cx="8999537" cy="2657475"/>
          </a:xfrm>
        </p:spPr>
        <p:txBody>
          <a:bodyPr tIns="24695" anchor="ctr"/>
          <a:lstStyle/>
          <a:p>
            <a:pPr marL="0" indent="0" algn="ctr">
              <a:spcAft>
                <a:spcPct val="0"/>
              </a:spcAft>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fr-FR" sz="2800" dirty="0" smtClean="0">
                <a:solidFill>
                  <a:srgbClr val="707173"/>
                </a:solidFill>
              </a:rPr>
              <a:t>École Les Alizés de Praia</a:t>
            </a:r>
          </a:p>
        </p:txBody>
      </p:sp>
      <p:sp>
        <p:nvSpPr>
          <p:cNvPr id="8195" name="Text Box 3"/>
          <p:cNvSpPr txBox="1">
            <a:spLocks noChangeArrowheads="1"/>
          </p:cNvSpPr>
          <p:nvPr/>
        </p:nvSpPr>
        <p:spPr bwMode="auto">
          <a:xfrm>
            <a:off x="5616376" y="6767512"/>
            <a:ext cx="3743325" cy="427037"/>
          </a:xfrm>
          <a:prstGeom prst="rect">
            <a:avLst/>
          </a:prstGeom>
          <a:noFill/>
          <a:ln w="9525">
            <a:noFill/>
            <a:miter lim="800000"/>
            <a:headEnd/>
            <a:tailEnd/>
          </a:ln>
        </p:spPr>
        <p:txBody>
          <a:bodyPr lIns="90000" tIns="66168" rIns="90000" bIns="45000"/>
          <a:lstStyle/>
          <a:p>
            <a:pPr algn="r" hangingPunct="0">
              <a:lnSpc>
                <a:spcPct val="93000"/>
              </a:lnSpc>
              <a:buClr>
                <a:srgbClr val="000000"/>
              </a:buClr>
              <a:buSzPct val="100000"/>
              <a:buFont typeface="Times New Roman" pitchFamily="18" charset="0"/>
              <a:buNone/>
              <a:tabLst>
                <a:tab pos="723900" algn="l"/>
                <a:tab pos="1447800" algn="l"/>
                <a:tab pos="2171700" algn="l"/>
                <a:tab pos="2895600" algn="l"/>
                <a:tab pos="3619500" algn="l"/>
              </a:tabLst>
            </a:pPr>
            <a:r>
              <a:rPr lang="fr-FR" sz="2400" b="1" dirty="0" smtClean="0">
                <a:solidFill>
                  <a:srgbClr val="00519E"/>
                </a:solidFill>
                <a:latin typeface="Times New Roman" pitchFamily="18" charset="0"/>
              </a:rPr>
              <a:t>08/02/14</a:t>
            </a:r>
            <a:endParaRPr lang="fr-FR" sz="2400" b="1" dirty="0">
              <a:solidFill>
                <a:srgbClr val="00519E"/>
              </a:solidFill>
              <a:latin typeface="Times New Roman" pitchFamily="18"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lstStyle/>
          <a:p>
            <a:r>
              <a:rPr lang="fr-FR" dirty="0" smtClean="0"/>
              <a:t>Décoration des machines</a:t>
            </a:r>
            <a:endParaRPr lang="fr-FR" dirty="0"/>
          </a:p>
        </p:txBody>
      </p:sp>
      <p:sp>
        <p:nvSpPr>
          <p:cNvPr id="4" name="Titre 1"/>
          <p:cNvSpPr>
            <a:spLocks noGrp="1"/>
          </p:cNvSpPr>
          <p:nvPr>
            <p:ph type="title"/>
          </p:nvPr>
        </p:nvSpPr>
        <p:spPr>
          <a:xfrm>
            <a:off x="1655763" y="590550"/>
            <a:ext cx="7918450" cy="1262063"/>
          </a:xfrm>
        </p:spPr>
        <p:txBody>
          <a:bodyPr/>
          <a:lstStyle/>
          <a:p>
            <a:r>
              <a:rPr lang="fr-FR" dirty="0" smtClean="0"/>
              <a:t>Les étapes de la fabrication </a:t>
            </a:r>
          </a:p>
        </p:txBody>
      </p:sp>
      <p:pic>
        <p:nvPicPr>
          <p:cNvPr id="5" name="Imagem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03622" y="3206649"/>
            <a:ext cx="4193751" cy="3145313"/>
          </a:xfrm>
          <a:prstGeom prst="rect">
            <a:avLst/>
          </a:prstGeom>
        </p:spPr>
      </p:pic>
      <p:pic>
        <p:nvPicPr>
          <p:cNvPr id="6" name="Imagem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2885708" y="3206649"/>
            <a:ext cx="4193751" cy="3145313"/>
          </a:xfrm>
          <a:prstGeom prst="rect">
            <a:avLst/>
          </a:prstGeom>
        </p:spPr>
      </p:pic>
      <p:pic>
        <p:nvPicPr>
          <p:cNvPr id="2050" name="Picture 2" descr="C:\Users\ivandra\Desktop\Photos Lois\Ce1\IMG_088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6123308" y="3206649"/>
            <a:ext cx="4193751" cy="3145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7020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1655763" y="590550"/>
            <a:ext cx="7918450" cy="1262063"/>
          </a:xfrm>
        </p:spPr>
        <p:txBody>
          <a:bodyPr/>
          <a:lstStyle/>
          <a:p>
            <a:r>
              <a:rPr lang="fr-FR" dirty="0" smtClean="0"/>
              <a:t>Les étapes de la fabrication </a:t>
            </a:r>
          </a:p>
        </p:txBody>
      </p:sp>
      <p:sp>
        <p:nvSpPr>
          <p:cNvPr id="5" name="Marcador de Posição de Conteúdo 2"/>
          <p:cNvSpPr>
            <a:spLocks noGrp="1"/>
          </p:cNvSpPr>
          <p:nvPr>
            <p:ph idx="1"/>
          </p:nvPr>
        </p:nvSpPr>
        <p:spPr>
          <a:xfrm>
            <a:off x="1655763" y="2160588"/>
            <a:ext cx="7918450" cy="4383087"/>
          </a:xfrm>
        </p:spPr>
        <p:txBody>
          <a:bodyPr/>
          <a:lstStyle/>
          <a:p>
            <a:r>
              <a:rPr lang="fr-FR" dirty="0" smtClean="0"/>
              <a:t>Test final… plus ou moins concluant!</a:t>
            </a:r>
          </a:p>
          <a:p>
            <a:endParaRPr lang="fr-FR" dirty="0"/>
          </a:p>
          <a:p>
            <a:pPr marL="0" indent="0">
              <a:buNone/>
            </a:pPr>
            <a:r>
              <a:rPr lang="fr-FR" dirty="0" smtClean="0"/>
              <a:t>			Vidéos des machines en action:</a:t>
            </a:r>
          </a:p>
          <a:p>
            <a:pPr marL="0" indent="0">
              <a:buNone/>
            </a:pPr>
            <a:r>
              <a:rPr lang="fr-FR" dirty="0" smtClean="0"/>
              <a:t>						</a:t>
            </a:r>
            <a:r>
              <a:rPr lang="fr-FR" dirty="0" smtClean="0">
                <a:hlinkClick r:id="rId2"/>
              </a:rPr>
              <a:t>La tyrolienne</a:t>
            </a:r>
            <a:endParaRPr lang="fr-FR" dirty="0" smtClean="0"/>
          </a:p>
          <a:p>
            <a:pPr marL="0" indent="0">
              <a:buNone/>
            </a:pPr>
            <a:r>
              <a:rPr lang="fr-FR" dirty="0"/>
              <a:t>	</a:t>
            </a:r>
            <a:r>
              <a:rPr lang="fr-FR" dirty="0" smtClean="0"/>
              <a:t>				</a:t>
            </a:r>
            <a:r>
              <a:rPr lang="fr-FR" dirty="0" smtClean="0">
                <a:hlinkClick r:id="rId3"/>
              </a:rPr>
              <a:t>La canne à pêche</a:t>
            </a:r>
            <a:endParaRPr lang="fr-FR" dirty="0" smtClean="0"/>
          </a:p>
          <a:p>
            <a:pPr marL="0" indent="0">
              <a:buNone/>
            </a:pPr>
            <a:r>
              <a:rPr lang="fr-FR" dirty="0" smtClean="0"/>
              <a:t>						</a:t>
            </a:r>
            <a:r>
              <a:rPr lang="fr-FR" dirty="0" smtClean="0">
                <a:hlinkClick r:id="rId4"/>
              </a:rPr>
              <a:t>Le bateau à air</a:t>
            </a:r>
            <a:endParaRPr lang="fr-FR" dirty="0" smtClean="0"/>
          </a:p>
          <a:p>
            <a:pPr marL="0" indent="0">
              <a:buNone/>
            </a:pPr>
            <a:r>
              <a:rPr lang="fr-FR" dirty="0" smtClean="0"/>
              <a:t>					</a:t>
            </a:r>
            <a:r>
              <a:rPr lang="fr-FR" dirty="0" smtClean="0">
                <a:hlinkClick r:id="rId5"/>
              </a:rPr>
              <a:t>Le bateau à voiles</a:t>
            </a:r>
            <a:endParaRPr lang="fr-FR" dirty="0"/>
          </a:p>
        </p:txBody>
      </p:sp>
    </p:spTree>
    <p:extLst>
      <p:ext uri="{BB962C8B-B14F-4D97-AF65-F5344CB8AC3E}">
        <p14:creationId xmlns:p14="http://schemas.microsoft.com/office/powerpoint/2010/main" val="4939195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p:cNvSpPr>
          <p:nvPr>
            <p:ph type="title"/>
          </p:nvPr>
        </p:nvSpPr>
        <p:spPr/>
        <p:txBody>
          <a:bodyPr/>
          <a:lstStyle/>
          <a:p>
            <a:r>
              <a:rPr lang="fr-FR" dirty="0" smtClean="0"/>
              <a:t>Analyse </a:t>
            </a:r>
          </a:p>
        </p:txBody>
      </p:sp>
      <p:sp>
        <p:nvSpPr>
          <p:cNvPr id="3" name="Espace réservé du contenu 2"/>
          <p:cNvSpPr>
            <a:spLocks noGrp="1"/>
          </p:cNvSpPr>
          <p:nvPr>
            <p:ph idx="1"/>
          </p:nvPr>
        </p:nvSpPr>
        <p:spPr>
          <a:xfrm>
            <a:off x="575816" y="1763613"/>
            <a:ext cx="8998397" cy="5112568"/>
          </a:xfrm>
        </p:spPr>
        <p:txBody>
          <a:bodyPr/>
          <a:lstStyle/>
          <a:p>
            <a:pPr>
              <a:defRPr/>
            </a:pPr>
            <a:r>
              <a:rPr lang="fr-FR" dirty="0"/>
              <a:t> Problèmes rencontrés </a:t>
            </a:r>
            <a:endParaRPr lang="fr-FR" dirty="0" smtClean="0"/>
          </a:p>
          <a:p>
            <a:pPr>
              <a:defRPr/>
            </a:pPr>
            <a:endParaRPr lang="fr-FR" dirty="0" smtClean="0"/>
          </a:p>
          <a:p>
            <a:pPr marL="0" indent="0">
              <a:buNone/>
              <a:defRPr/>
            </a:pPr>
            <a:r>
              <a:rPr lang="fr-FR" sz="2000" dirty="0" smtClean="0"/>
              <a:t>Pour l’ensemble du défi, nous avons considéré que celui-ci était gagné à partir du moment où l’objet immergé était accroché à la machine (même si elle était immobile après!) évitant ainsi tous les problèmes liés à la surcharge causée par l’objet métallique.</a:t>
            </a:r>
          </a:p>
          <a:p>
            <a:pPr marL="0" indent="0">
              <a:buNone/>
              <a:defRPr/>
            </a:pPr>
            <a:endParaRPr lang="fr-FR" sz="2000" dirty="0" smtClean="0"/>
          </a:p>
          <a:p>
            <a:pPr marL="0" indent="0">
              <a:buFont typeface="Wingdings" pitchFamily="2" charset="2"/>
              <a:buNone/>
              <a:defRPr/>
            </a:pPr>
            <a:r>
              <a:rPr lang="fr-FR" sz="2000" dirty="0" smtClean="0"/>
              <a:t>Le plus grand problème rencontré, et ce pour l’ensemble des machines, a été la fixation des différents éléments des machines entre eux. La colle dont nous disposions n’était pas assez forte pour coller des matériaux plastiques ou autre, et le scotch, au contact de l’eau, se décollait… Cela a rendu nos machines fragiles.</a:t>
            </a:r>
          </a:p>
          <a:p>
            <a:pPr marL="0" indent="0">
              <a:buFont typeface="Wingdings" pitchFamily="2" charset="2"/>
              <a:buNone/>
              <a:defRPr/>
            </a:pPr>
            <a:endParaRPr lang="fr-FR" sz="16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bwMode="auto">
          <a:xfrm>
            <a:off x="1808163" y="742950"/>
            <a:ext cx="7918450" cy="1262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mj-lt"/>
                <a:ea typeface="+mj-ea"/>
                <a:cs typeface="+mj-cs"/>
              </a:defRPr>
            </a:lvl1pPr>
            <a:lvl2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2pPr>
            <a:lvl3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3pPr>
            <a:lvl4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4pPr>
            <a:lvl5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9pPr>
          </a:lstStyle>
          <a:p>
            <a:r>
              <a:rPr lang="fr-FR" smtClean="0"/>
              <a:t>Analyse </a:t>
            </a:r>
            <a:endParaRPr lang="fr-FR" dirty="0" smtClean="0"/>
          </a:p>
        </p:txBody>
      </p:sp>
      <p:sp>
        <p:nvSpPr>
          <p:cNvPr id="5" name="Espace réservé du contenu 2"/>
          <p:cNvSpPr>
            <a:spLocks noGrp="1"/>
          </p:cNvSpPr>
          <p:nvPr>
            <p:ph idx="1"/>
          </p:nvPr>
        </p:nvSpPr>
        <p:spPr>
          <a:xfrm>
            <a:off x="575816" y="1763613"/>
            <a:ext cx="8998397" cy="5112568"/>
          </a:xfrm>
        </p:spPr>
        <p:txBody>
          <a:bodyPr/>
          <a:lstStyle/>
          <a:p>
            <a:pPr>
              <a:defRPr/>
            </a:pPr>
            <a:r>
              <a:rPr lang="fr-FR" dirty="0"/>
              <a:t> Problèmes rencontrés </a:t>
            </a:r>
            <a:endParaRPr lang="fr-FR" dirty="0" smtClean="0"/>
          </a:p>
          <a:p>
            <a:pPr marL="0" indent="0">
              <a:buFont typeface="Wingdings" pitchFamily="2" charset="2"/>
              <a:buNone/>
              <a:defRPr/>
            </a:pPr>
            <a:r>
              <a:rPr lang="fr-FR" sz="2000" dirty="0" smtClean="0"/>
              <a:t>Pour la tyrolienne: le principal problème rencontré a été de maintenir la tyrolienne en équilibre sur le fil. Après diverses tentatives de fabrication de roues, le problème a été résolu en perçant un bouchon en plastique qui a ensuite été enfilé. Ensuite, comme la tyrolienne ne descendait pas, on a dû rajouter du poids à celle-ci. Enfin, il a fallu « tricher » en soulevant le fil pour passer les limites du bassin. </a:t>
            </a:r>
          </a:p>
          <a:p>
            <a:pPr marL="0" indent="0">
              <a:buFont typeface="Wingdings" pitchFamily="2" charset="2"/>
              <a:buNone/>
              <a:defRPr/>
            </a:pPr>
            <a:r>
              <a:rPr lang="fr-FR" sz="2000" dirty="0" smtClean="0"/>
              <a:t>Pour les bateaux à voile(s): Dans les 2 cas, le contrôle de la direction n’a été qu’un problème relatif vu l’étroitesse du bassin. Par contre, les déplacement étaient aléatoires, au gré du vent…</a:t>
            </a:r>
          </a:p>
          <a:p>
            <a:pPr marL="0" indent="0">
              <a:buFont typeface="Wingdings" pitchFamily="2" charset="2"/>
              <a:buNone/>
              <a:defRPr/>
            </a:pPr>
            <a:r>
              <a:rPr lang="fr-FR" sz="2000" dirty="0" smtClean="0"/>
              <a:t>Pour le bateau à propulsion: L’idée était de souffler dans un tuba. Il a fallu prolonger le tuba d’un tuyau d’arrosage pour ne pas que ce soit la tête qui fasse avancer le bateau, mais bien l’air. Il a fallu aussi rééquilibré la machine à l’aide de poids.</a:t>
            </a:r>
          </a:p>
          <a:p>
            <a:pPr marL="0" indent="0">
              <a:buFont typeface="Wingdings" pitchFamily="2" charset="2"/>
              <a:buNone/>
              <a:defRPr/>
            </a:pPr>
            <a:r>
              <a:rPr lang="fr-FR" sz="2000" dirty="0" smtClean="0"/>
              <a:t>Pour la canne à pêche: cet objet n’a pas rencontré de problème particulier.</a:t>
            </a:r>
            <a:endParaRPr lang="fr-FR" sz="2000" dirty="0"/>
          </a:p>
          <a:p>
            <a:pPr marL="0" indent="0">
              <a:buFont typeface="Wingdings" pitchFamily="2" charset="2"/>
              <a:buNone/>
              <a:defRPr/>
            </a:pPr>
            <a:endParaRPr lang="fr-FR" sz="1600" dirty="0"/>
          </a:p>
        </p:txBody>
      </p:sp>
    </p:spTree>
    <p:extLst>
      <p:ext uri="{BB962C8B-B14F-4D97-AF65-F5344CB8AC3E}">
        <p14:creationId xmlns:p14="http://schemas.microsoft.com/office/powerpoint/2010/main" val="18532218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re 5"/>
          <p:cNvSpPr>
            <a:spLocks noGrp="1"/>
          </p:cNvSpPr>
          <p:nvPr>
            <p:ph type="title"/>
          </p:nvPr>
        </p:nvSpPr>
        <p:spPr/>
        <p:txBody>
          <a:bodyPr/>
          <a:lstStyle/>
          <a:p>
            <a:r>
              <a:rPr lang="fr-FR" smtClean="0"/>
              <a:t>Présentation </a:t>
            </a:r>
          </a:p>
        </p:txBody>
      </p:sp>
      <p:sp>
        <p:nvSpPr>
          <p:cNvPr id="10242" name="Espace réservé du contenu 6"/>
          <p:cNvSpPr>
            <a:spLocks noGrp="1"/>
          </p:cNvSpPr>
          <p:nvPr>
            <p:ph idx="1"/>
          </p:nvPr>
        </p:nvSpPr>
        <p:spPr>
          <a:xfrm>
            <a:off x="3528144" y="2699717"/>
            <a:ext cx="7918450" cy="4383087"/>
          </a:xfrm>
        </p:spPr>
        <p:txBody>
          <a:bodyPr/>
          <a:lstStyle/>
          <a:p>
            <a:r>
              <a:rPr lang="fr-FR" dirty="0" smtClean="0"/>
              <a:t>École Les Alizés de Praia</a:t>
            </a:r>
          </a:p>
          <a:p>
            <a:r>
              <a:rPr lang="fr-FR" dirty="0" smtClean="0"/>
              <a:t>Loïs PAGES	</a:t>
            </a:r>
          </a:p>
          <a:p>
            <a:r>
              <a:rPr lang="fr-FR" dirty="0" smtClean="0"/>
              <a:t>Ce1</a:t>
            </a:r>
          </a:p>
          <a:p>
            <a:endParaRPr lang="fr-FR"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re 1"/>
          <p:cNvSpPr>
            <a:spLocks noGrp="1"/>
          </p:cNvSpPr>
          <p:nvPr>
            <p:ph type="title"/>
          </p:nvPr>
        </p:nvSpPr>
        <p:spPr/>
        <p:txBody>
          <a:bodyPr/>
          <a:lstStyle/>
          <a:p>
            <a:r>
              <a:rPr lang="fr-FR" smtClean="0"/>
              <a:t>Défi à réaliser </a:t>
            </a:r>
          </a:p>
        </p:txBody>
      </p:sp>
      <p:sp>
        <p:nvSpPr>
          <p:cNvPr id="11266" name="Espace réservé du contenu 2"/>
          <p:cNvSpPr>
            <a:spLocks noGrp="1"/>
          </p:cNvSpPr>
          <p:nvPr>
            <p:ph idx="1"/>
          </p:nvPr>
        </p:nvSpPr>
        <p:spPr/>
        <p:txBody>
          <a:bodyPr/>
          <a:lstStyle/>
          <a:p>
            <a:r>
              <a:rPr lang="fr-FR" dirty="0" smtClean="0"/>
              <a:t>Fabriquer une machine capable de récupérer un objet métallique immergé.</a:t>
            </a:r>
          </a:p>
          <a:p>
            <a:endParaRPr lang="fr-FR" dirty="0" smtClean="0"/>
          </a:p>
          <a:p>
            <a:r>
              <a:rPr lang="fr-FR" dirty="0" smtClean="0"/>
              <a:t>Connaissances scientifiques: </a:t>
            </a:r>
          </a:p>
          <a:p>
            <a:r>
              <a:rPr lang="fr-FR" dirty="0" smtClean="0"/>
              <a:t>Flotte/ Coule.</a:t>
            </a:r>
          </a:p>
          <a:p>
            <a:r>
              <a:rPr lang="fr-FR" dirty="0" smtClean="0"/>
              <a:t>Propulsion.</a:t>
            </a:r>
            <a:r>
              <a:rPr lang="fr-FR" dirty="0"/>
              <a:t> </a:t>
            </a:r>
            <a:endParaRPr lang="fr-FR" dirty="0" smtClean="0"/>
          </a:p>
          <a:p>
            <a:r>
              <a:rPr lang="fr-FR" dirty="0" smtClean="0"/>
              <a:t>Champ magnétique (aimant)</a:t>
            </a:r>
          </a:p>
          <a:p>
            <a:pPr marL="0" indent="0">
              <a:buNone/>
            </a:pPr>
            <a:endParaRPr lang="fr-FR" dirty="0" smtClean="0"/>
          </a:p>
          <a:p>
            <a:endParaRPr lang="fr-FR" dirty="0" smtClean="0"/>
          </a:p>
          <a:p>
            <a:endParaRPr lang="fr-FR" dirty="0" smtClean="0"/>
          </a:p>
          <a:p>
            <a:endParaRPr lang="fr-FR" dirty="0" smtClean="0"/>
          </a:p>
        </p:txBody>
      </p:sp>
      <p:sp>
        <p:nvSpPr>
          <p:cNvPr id="11267" name="ZoneTexte 3"/>
          <p:cNvSpPr txBox="1">
            <a:spLocks noChangeArrowheads="1"/>
          </p:cNvSpPr>
          <p:nvPr/>
        </p:nvSpPr>
        <p:spPr bwMode="auto">
          <a:xfrm>
            <a:off x="2058988" y="4905375"/>
            <a:ext cx="184150" cy="352425"/>
          </a:xfrm>
          <a:prstGeom prst="rect">
            <a:avLst/>
          </a:prstGeom>
          <a:noFill/>
          <a:ln w="9525">
            <a:noFill/>
            <a:miter lim="800000"/>
            <a:headEnd/>
            <a:tailEnd/>
          </a:ln>
        </p:spPr>
        <p:txBody>
          <a:bodyPr wrap="none">
            <a:spAutoFit/>
          </a:bodyPr>
          <a:lstStyle/>
          <a:p>
            <a:pPr hangingPunct="0">
              <a:lnSpc>
                <a:spcPct val="93000"/>
              </a:lnSpc>
              <a:buClr>
                <a:srgbClr val="000000"/>
              </a:buClr>
              <a:buSzPct val="100000"/>
              <a:buFont typeface="Times New Roman" pitchFamily="18" charset="0"/>
              <a:buNone/>
            </a:pPr>
            <a:endParaRPr lang="fr-F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re 1"/>
          <p:cNvSpPr>
            <a:spLocks noGrp="1"/>
          </p:cNvSpPr>
          <p:nvPr>
            <p:ph type="title"/>
          </p:nvPr>
        </p:nvSpPr>
        <p:spPr/>
        <p:txBody>
          <a:bodyPr/>
          <a:lstStyle/>
          <a:p>
            <a:r>
              <a:rPr lang="fr-FR" smtClean="0"/>
              <a:t>Matériaux utilisés</a:t>
            </a:r>
          </a:p>
        </p:txBody>
      </p:sp>
      <p:sp>
        <p:nvSpPr>
          <p:cNvPr id="12290" name="Espace réservé du contenu 2"/>
          <p:cNvSpPr>
            <a:spLocks noGrp="1"/>
          </p:cNvSpPr>
          <p:nvPr>
            <p:ph idx="1"/>
          </p:nvPr>
        </p:nvSpPr>
        <p:spPr>
          <a:xfrm>
            <a:off x="719832" y="2267669"/>
            <a:ext cx="7918450" cy="4383087"/>
          </a:xfrm>
        </p:spPr>
        <p:txBody>
          <a:bodyPr/>
          <a:lstStyle/>
          <a:p>
            <a:r>
              <a:rPr lang="fr-FR" dirty="0" smtClean="0"/>
              <a:t>Bouteilles en plastique, bâtons, ficelle, scotch, colle « forte », cartons, barquettes en plastique, baguettes en bois, papier cartonné, tuba, fil de fer.</a:t>
            </a:r>
          </a:p>
          <a:p>
            <a:endParaRPr lang="fr-FR" dirty="0" smtClean="0"/>
          </a:p>
          <a:p>
            <a:r>
              <a:rPr lang="fr-FR" dirty="0" smtClean="0"/>
              <a:t>Pour l’esthétique : Peinture acrylique</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1583928" y="1763613"/>
            <a:ext cx="7918450" cy="4383087"/>
          </a:xfrm>
        </p:spPr>
        <p:txBody>
          <a:bodyPr/>
          <a:lstStyle/>
          <a:p>
            <a:r>
              <a:rPr lang="fr-FR" dirty="0" smtClean="0"/>
              <a:t>Conception des machines sur papier</a:t>
            </a:r>
            <a:endParaRPr lang="fr-FR" dirty="0"/>
          </a:p>
        </p:txBody>
      </p:sp>
      <p:sp>
        <p:nvSpPr>
          <p:cNvPr id="4" name="Titre 1"/>
          <p:cNvSpPr>
            <a:spLocks noGrp="1"/>
          </p:cNvSpPr>
          <p:nvPr>
            <p:ph type="title"/>
          </p:nvPr>
        </p:nvSpPr>
        <p:spPr/>
        <p:txBody>
          <a:bodyPr/>
          <a:lstStyle/>
          <a:p>
            <a:r>
              <a:rPr lang="fr-FR" dirty="0" smtClean="0"/>
              <a:t>Les étapes de la fabrication </a:t>
            </a: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97511" y="2339677"/>
            <a:ext cx="4479305" cy="4990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4367" y="2339677"/>
            <a:ext cx="4523937" cy="502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8311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ção de Conteúdo 2"/>
          <p:cNvSpPr>
            <a:spLocks noGrp="1"/>
          </p:cNvSpPr>
          <p:nvPr>
            <p:ph idx="1"/>
          </p:nvPr>
        </p:nvSpPr>
        <p:spPr>
          <a:xfrm>
            <a:off x="1583928" y="1763613"/>
            <a:ext cx="7918450" cy="4383087"/>
          </a:xfrm>
        </p:spPr>
        <p:txBody>
          <a:bodyPr/>
          <a:lstStyle/>
          <a:p>
            <a:r>
              <a:rPr lang="fr-FR" dirty="0" smtClean="0"/>
              <a:t>Conception des machines sur papier</a:t>
            </a:r>
            <a:endParaRPr lang="fr-FR" dirty="0"/>
          </a:p>
        </p:txBody>
      </p:sp>
      <p:sp>
        <p:nvSpPr>
          <p:cNvPr id="5" name="Titre 1"/>
          <p:cNvSpPr>
            <a:spLocks noGrp="1"/>
          </p:cNvSpPr>
          <p:nvPr>
            <p:ph type="title"/>
          </p:nvPr>
        </p:nvSpPr>
        <p:spPr>
          <a:xfrm>
            <a:off x="1655763" y="590550"/>
            <a:ext cx="7918450" cy="1262063"/>
          </a:xfrm>
        </p:spPr>
        <p:txBody>
          <a:bodyPr/>
          <a:lstStyle/>
          <a:p>
            <a:r>
              <a:rPr lang="fr-FR" dirty="0" smtClean="0"/>
              <a:t>Les étapes de la fabrication </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7784" y="2267669"/>
            <a:ext cx="4555204" cy="509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30302" y="2262020"/>
            <a:ext cx="4524297" cy="503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47477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vandra\Desktop\Photos Lois\Ce1\IMG_086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2655184" y="3212637"/>
            <a:ext cx="4679426" cy="3509570"/>
          </a:xfrm>
          <a:prstGeom prst="rect">
            <a:avLst/>
          </a:prstGeom>
          <a:noFill/>
          <a:extLst>
            <a:ext uri="{909E8E84-426E-40dd-AFC4-6F175D3DCCD1}">
              <a14:hiddenFill xmlns:a14="http://schemas.microsoft.com/office/drawing/2010/main">
                <a:solidFill>
                  <a:srgbClr val="FFFFFF"/>
                </a:solidFill>
              </a14:hiddenFill>
            </a:ext>
          </a:extLst>
        </p:spPr>
      </p:pic>
      <p:sp>
        <p:nvSpPr>
          <p:cNvPr id="5" name="Titre 1"/>
          <p:cNvSpPr txBox="1">
            <a:spLocks/>
          </p:cNvSpPr>
          <p:nvPr/>
        </p:nvSpPr>
        <p:spPr bwMode="auto">
          <a:xfrm>
            <a:off x="1808163" y="145420"/>
            <a:ext cx="7918450" cy="1262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mj-lt"/>
                <a:ea typeface="+mj-ea"/>
                <a:cs typeface="+mj-cs"/>
              </a:defRPr>
            </a:lvl1pPr>
            <a:lvl2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2pPr>
            <a:lvl3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3pPr>
            <a:lvl4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4pPr>
            <a:lvl5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9pPr>
          </a:lstStyle>
          <a:p>
            <a:r>
              <a:rPr lang="fr-FR" dirty="0" smtClean="0"/>
              <a:t>Les étapes de la fabrication </a:t>
            </a:r>
          </a:p>
        </p:txBody>
      </p:sp>
      <p:sp>
        <p:nvSpPr>
          <p:cNvPr id="6" name="Marcador de Posição de Conteúdo 2"/>
          <p:cNvSpPr>
            <a:spLocks noGrp="1"/>
          </p:cNvSpPr>
          <p:nvPr>
            <p:ph idx="1"/>
          </p:nvPr>
        </p:nvSpPr>
        <p:spPr>
          <a:xfrm>
            <a:off x="1655936" y="1187549"/>
            <a:ext cx="7918450" cy="4383087"/>
          </a:xfrm>
        </p:spPr>
        <p:txBody>
          <a:bodyPr/>
          <a:lstStyle/>
          <a:p>
            <a:r>
              <a:rPr lang="fr-FR" dirty="0" smtClean="0"/>
              <a:t>Assemblage des différentes parties des machines</a:t>
            </a:r>
          </a:p>
          <a:p>
            <a:pPr marL="0" indent="0">
              <a:buNone/>
            </a:pPr>
            <a:r>
              <a:rPr lang="fr-FR" dirty="0"/>
              <a:t>	</a:t>
            </a:r>
            <a:r>
              <a:rPr lang="fr-FR" dirty="0" smtClean="0"/>
              <a:t> </a:t>
            </a:r>
            <a:r>
              <a:rPr lang="fr-FR" sz="1600" dirty="0" smtClean="0"/>
              <a:t>(désolé pour la quasi absence de photos…j’étais en train de les aider!)</a:t>
            </a:r>
            <a:endParaRPr lang="fr-FR" sz="1600" dirty="0"/>
          </a:p>
        </p:txBody>
      </p:sp>
    </p:spTree>
    <p:extLst>
      <p:ext uri="{BB962C8B-B14F-4D97-AF65-F5344CB8AC3E}">
        <p14:creationId xmlns:p14="http://schemas.microsoft.com/office/powerpoint/2010/main" val="3867318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re 1"/>
          <p:cNvSpPr>
            <a:spLocks noGrp="1"/>
          </p:cNvSpPr>
          <p:nvPr>
            <p:ph type="title"/>
          </p:nvPr>
        </p:nvSpPr>
        <p:spPr/>
        <p:txBody>
          <a:bodyPr/>
          <a:lstStyle/>
          <a:p>
            <a:r>
              <a:rPr lang="fr-FR" dirty="0" smtClean="0"/>
              <a:t>Les étapes de la fabrication </a:t>
            </a:r>
          </a:p>
        </p:txBody>
      </p:sp>
      <p:pic>
        <p:nvPicPr>
          <p:cNvPr id="2" name="Imagem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a:off x="1151880" y="3041756"/>
            <a:ext cx="3672408" cy="2754305"/>
          </a:xfrm>
          <a:prstGeom prst="rect">
            <a:avLst/>
          </a:prstGeom>
        </p:spPr>
      </p:pic>
      <p:sp>
        <p:nvSpPr>
          <p:cNvPr id="3" name="Marcador de Posição de Conteúdo 2"/>
          <p:cNvSpPr>
            <a:spLocks noGrp="1"/>
          </p:cNvSpPr>
          <p:nvPr>
            <p:ph idx="1"/>
          </p:nvPr>
        </p:nvSpPr>
        <p:spPr/>
        <p:txBody>
          <a:bodyPr/>
          <a:lstStyle/>
          <a:p>
            <a:r>
              <a:rPr lang="fr-FR" dirty="0" smtClean="0"/>
              <a:t>Tests de flottabilité</a:t>
            </a:r>
            <a:endParaRPr lang="fr-FR" dirty="0"/>
          </a:p>
        </p:txBody>
      </p:sp>
      <p:pic>
        <p:nvPicPr>
          <p:cNvPr id="4" name="Imagem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38868" y="3041174"/>
            <a:ext cx="3645860" cy="273439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bwMode="auto">
          <a:xfrm>
            <a:off x="1808163" y="742950"/>
            <a:ext cx="7918450" cy="1262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mj-lt"/>
                <a:ea typeface="+mj-ea"/>
                <a:cs typeface="+mj-cs"/>
              </a:defRPr>
            </a:lvl1pPr>
            <a:lvl2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2pPr>
            <a:lvl3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3pPr>
            <a:lvl4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4pPr>
            <a:lvl5pPr algn="ctr" defTabSz="449263" rtl="0" fontAlgn="base">
              <a:lnSpc>
                <a:spcPct val="93000"/>
              </a:lnSpc>
              <a:spcBef>
                <a:spcPct val="0"/>
              </a:spcBef>
              <a:spcAft>
                <a:spcPct val="0"/>
              </a:spcAft>
              <a:buClr>
                <a:srgbClr val="000000"/>
              </a:buClr>
              <a:buSzPct val="100000"/>
              <a:buFont typeface="Times New Roman" pitchFamily="18" charset="0"/>
              <a:defRPr sz="4400">
                <a:solidFill>
                  <a:srgbClr val="00519E"/>
                </a:solidFill>
                <a:latin typeface="Arial" charset="0"/>
                <a:ea typeface="AR PL UMing HK" charset="0"/>
                <a:cs typeface="AR PL UMing HK"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itchFamily="16" charset="0"/>
              <a:defRPr sz="4400">
                <a:solidFill>
                  <a:srgbClr val="00519E"/>
                </a:solidFill>
                <a:latin typeface="Arial" charset="0"/>
                <a:ea typeface="AR PL UMing HK" charset="0"/>
                <a:cs typeface="AR PL UMing HK" charset="0"/>
              </a:defRPr>
            </a:lvl9pPr>
          </a:lstStyle>
          <a:p>
            <a:r>
              <a:rPr lang="fr-FR" dirty="0" smtClean="0"/>
              <a:t>Les étapes de la fabrication </a:t>
            </a:r>
          </a:p>
        </p:txBody>
      </p:sp>
      <p:sp>
        <p:nvSpPr>
          <p:cNvPr id="5" name="Marcador de Posição de Conteúdo 2"/>
          <p:cNvSpPr>
            <a:spLocks noGrp="1"/>
          </p:cNvSpPr>
          <p:nvPr>
            <p:ph idx="1"/>
          </p:nvPr>
        </p:nvSpPr>
        <p:spPr>
          <a:xfrm>
            <a:off x="1655763" y="2160588"/>
            <a:ext cx="7918450" cy="4383087"/>
          </a:xfrm>
        </p:spPr>
        <p:txBody>
          <a:bodyPr/>
          <a:lstStyle/>
          <a:p>
            <a:r>
              <a:rPr lang="fr-FR" dirty="0" smtClean="0"/>
              <a:t>Test de propulsion</a:t>
            </a:r>
            <a:endParaRPr lang="fr-FR" dirty="0"/>
          </a:p>
        </p:txBody>
      </p:sp>
      <p:pic>
        <p:nvPicPr>
          <p:cNvPr id="1026" name="Picture 2" descr="C:\Users\ivandra\Desktop\Photos Lois\Ce1\IMG_088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6200000">
            <a:off x="2635406" y="3291305"/>
            <a:ext cx="4261590" cy="3196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1200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iaporama_modele_MS_2007-2010">
  <a:themeElements>
    <a:clrScheme name="AEFE">
      <a:dk1>
        <a:srgbClr val="707173"/>
      </a:dk1>
      <a:lt1>
        <a:srgbClr val="707173"/>
      </a:lt1>
      <a:dk2>
        <a:srgbClr val="00519E"/>
      </a:dk2>
      <a:lt2>
        <a:srgbClr val="00488E"/>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a:ea typeface="AR PL UMing HK"/>
        <a:cs typeface="AR PL UMing HK"/>
      </a:majorFont>
      <a:minorFont>
        <a:latin typeface="Arial"/>
        <a:ea typeface="AR PL UMing HK"/>
        <a:cs typeface="AR PL UMing H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diaporama_modele_MS_2007-2010.potx</Template>
  <TotalTime>195</TotalTime>
  <Words>134</Words>
  <Application>Microsoft Macintosh PowerPoint</Application>
  <PresentationFormat>Personnalisé</PresentationFormat>
  <Paragraphs>55</Paragraphs>
  <Slides>13</Slides>
  <Notes>2</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diaporama_modele_MS_2007-2010</vt:lpstr>
      <vt:lpstr>Défis Technologiques Cycle 2</vt:lpstr>
      <vt:lpstr>Présentation </vt:lpstr>
      <vt:lpstr>Défi à réaliser </vt:lpstr>
      <vt:lpstr>Matériaux utilisés</vt:lpstr>
      <vt:lpstr>Les étapes de la fabrication </vt:lpstr>
      <vt:lpstr>Les étapes de la fabrication </vt:lpstr>
      <vt:lpstr>Présentation PowerPoint</vt:lpstr>
      <vt:lpstr>Les étapes de la fabrication </vt:lpstr>
      <vt:lpstr>Présentation PowerPoint</vt:lpstr>
      <vt:lpstr>Les étapes de la fabrication </vt:lpstr>
      <vt:lpstr>Les étapes de la fabrication </vt:lpstr>
      <vt:lpstr>Analyse </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dc:title>
  <dc:creator>Utilisateur libre service</dc:creator>
  <cp:lastModifiedBy>Hélène Lagarde</cp:lastModifiedBy>
  <cp:revision>38</cp:revision>
  <cp:lastPrinted>1601-01-01T00:00:00Z</cp:lastPrinted>
  <dcterms:created xsi:type="dcterms:W3CDTF">2012-03-01T09:28:21Z</dcterms:created>
  <dcterms:modified xsi:type="dcterms:W3CDTF">2014-02-22T22:08:59Z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chevé à la date">
    <vt:lpwstr>01/03/2012</vt:lpwstr>
  </property>
  <property fmtid="{D5CDD505-2E9C-101B-9397-08002B2CF9AE}" pid="3" name="Propriétaire">
    <vt:lpwstr>AEFE</vt:lpwstr>
  </property>
  <property fmtid="{D5CDD505-2E9C-101B-9397-08002B2CF9AE}" pid="4" name="Vérifié par">
    <vt:lpwstr>Jean-Yves LIGNIER</vt:lpwstr>
  </property>
  <property fmtid="{D5CDD505-2E9C-101B-9397-08002B2CF9AE}" pid="5" name="Éditeur">
    <vt:lpwstr>LibreOffice/Linux-Ubuntu</vt:lpwstr>
  </property>
</Properties>
</file>