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8" r:id="rId11"/>
    <p:sldId id="264" r:id="rId12"/>
    <p:sldId id="265" r:id="rId13"/>
    <p:sldId id="266" r:id="rId14"/>
    <p:sldId id="267" r:id="rId15"/>
    <p:sldId id="269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82" autoAdjust="0"/>
    <p:restoredTop sz="94624" autoAdjust="0"/>
  </p:normalViewPr>
  <p:slideViewPr>
    <p:cSldViewPr>
      <p:cViewPr>
        <p:scale>
          <a:sx n="77" d="100"/>
          <a:sy n="77" d="100"/>
        </p:scale>
        <p:origin x="-1104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B7179-B561-4B5C-A74A-19C770F1A673}" type="datetimeFigureOut">
              <a:rPr lang="fr-FR" smtClean="0"/>
              <a:t>20/03/2014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A532-2BEC-4DA4-9B8F-EDE185E571C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B7179-B561-4B5C-A74A-19C770F1A673}" type="datetimeFigureOut">
              <a:rPr lang="fr-FR" smtClean="0"/>
              <a:t>20/03/2014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A532-2BEC-4DA4-9B8F-EDE185E571C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B7179-B561-4B5C-A74A-19C770F1A673}" type="datetimeFigureOut">
              <a:rPr lang="fr-FR" smtClean="0"/>
              <a:t>20/03/2014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A532-2BEC-4DA4-9B8F-EDE185E571C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B7179-B561-4B5C-A74A-19C770F1A673}" type="datetimeFigureOut">
              <a:rPr lang="fr-FR" smtClean="0"/>
              <a:t>20/03/2014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A532-2BEC-4DA4-9B8F-EDE185E571C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B7179-B561-4B5C-A74A-19C770F1A673}" type="datetimeFigureOut">
              <a:rPr lang="fr-FR" smtClean="0"/>
              <a:t>20/03/2014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A532-2BEC-4DA4-9B8F-EDE185E571C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B7179-B561-4B5C-A74A-19C770F1A673}" type="datetimeFigureOut">
              <a:rPr lang="fr-FR" smtClean="0"/>
              <a:t>20/03/2014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A532-2BEC-4DA4-9B8F-EDE185E571C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B7179-B561-4B5C-A74A-19C770F1A673}" type="datetimeFigureOut">
              <a:rPr lang="fr-FR" smtClean="0"/>
              <a:t>20/03/2014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A532-2BEC-4DA4-9B8F-EDE185E571C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B7179-B561-4B5C-A74A-19C770F1A673}" type="datetimeFigureOut">
              <a:rPr lang="fr-FR" smtClean="0"/>
              <a:t>20/03/2014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A532-2BEC-4DA4-9B8F-EDE185E571C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B7179-B561-4B5C-A74A-19C770F1A673}" type="datetimeFigureOut">
              <a:rPr lang="fr-FR" smtClean="0"/>
              <a:t>20/03/2014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A532-2BEC-4DA4-9B8F-EDE185E571C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B7179-B561-4B5C-A74A-19C770F1A673}" type="datetimeFigureOut">
              <a:rPr lang="fr-FR" smtClean="0"/>
              <a:t>20/03/2014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A532-2BEC-4DA4-9B8F-EDE185E571C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B7179-B561-4B5C-A74A-19C770F1A673}" type="datetimeFigureOut">
              <a:rPr lang="fr-FR" smtClean="0"/>
              <a:t>20/03/2014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A532-2BEC-4DA4-9B8F-EDE185E571C0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B7179-B561-4B5C-A74A-19C770F1A673}" type="datetimeFigureOut">
              <a:rPr lang="fr-FR" smtClean="0"/>
              <a:t>20/03/2014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7A532-2BEC-4DA4-9B8F-EDE185E571C0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PROJET MUS’ART 2013/2014 « Tisser le Noir et le Blanc »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LA CLASSE DU CM1 DE LA FARANDOLE INTERNATIONALE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Rencontre avec un artiste: </a:t>
            </a:r>
            <a:r>
              <a:rPr lang="fr-FR" dirty="0" err="1" smtClean="0"/>
              <a:t>M.Ouakoubouo</a:t>
            </a:r>
            <a:r>
              <a:rPr lang="fr-FR" dirty="0" smtClean="0"/>
              <a:t> </a:t>
            </a:r>
            <a:r>
              <a:rPr lang="fr-FR" dirty="0" err="1" smtClean="0"/>
              <a:t>Syprien</a:t>
            </a:r>
            <a:r>
              <a:rPr lang="fr-FR" dirty="0" smtClean="0"/>
              <a:t>, artiste peintre</a:t>
            </a:r>
            <a:endParaRPr lang="fr-FR" dirty="0"/>
          </a:p>
        </p:txBody>
      </p:sp>
      <p:pic>
        <p:nvPicPr>
          <p:cNvPr id="19" name="Espace réservé du contenu 18" descr="100_6681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1140" y="1988840"/>
            <a:ext cx="3430900" cy="3456384"/>
          </a:xfrm>
        </p:spPr>
      </p:pic>
      <p:pic>
        <p:nvPicPr>
          <p:cNvPr id="29" name="Espace réservé du contenu 28" descr="100_6706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988840"/>
            <a:ext cx="3168352" cy="35283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Préparation de la première exposition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fr-FR" dirty="0" smtClean="0"/>
              <a:t>Les élèves disposent des productions ( personnages dessinées et habillés en morceaux de tissus et papiers noir et blanc</a:t>
            </a:r>
            <a:endParaRPr lang="fr-FR" dirty="0"/>
          </a:p>
        </p:txBody>
      </p:sp>
      <p:pic>
        <p:nvPicPr>
          <p:cNvPr id="7" name="Espace réservé du contenu 6" descr="organisation pour la première exposition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fr-FR" dirty="0" smtClean="0"/>
              <a:t>Création d’un cadre photo avec une planche de bois et des morceaux de cartons sur lesquels   sont représentés des signes graphiques</a:t>
            </a:r>
            <a:endParaRPr lang="fr-FR" dirty="0"/>
          </a:p>
        </p:txBody>
      </p:sp>
      <p:pic>
        <p:nvPicPr>
          <p:cNvPr id="9" name="Espace réservé du contenu 8" descr="organisation expo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634853"/>
            <a:ext cx="4041775" cy="30313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Exposition ( </a:t>
            </a:r>
            <a:r>
              <a:rPr lang="fr-FR" dirty="0" smtClean="0"/>
              <a:t>au sein de </a:t>
            </a:r>
            <a:r>
              <a:rPr lang="fr-FR" smtClean="0"/>
              <a:t>la classe)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Espace réservé du contenu 6" descr="oeuvre expo (2)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Des élèves de CE1 à l’exposition </a:t>
            </a:r>
            <a:endParaRPr lang="fr-FR" dirty="0"/>
          </a:p>
        </p:txBody>
      </p:sp>
      <p:pic>
        <p:nvPicPr>
          <p:cNvPr id="11" name="Espace réservé du contenu 10" descr="expostion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634853"/>
            <a:ext cx="4041775" cy="30313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Des élèves du CM2 à l’exposition</a:t>
            </a:r>
            <a:endParaRPr lang="fr-FR" dirty="0"/>
          </a:p>
        </p:txBody>
      </p:sp>
      <p:pic>
        <p:nvPicPr>
          <p:cNvPr id="12" name="Espace réservé du contenu 11" descr="exposition (3)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561" y="2564903"/>
            <a:ext cx="2963466" cy="3561259"/>
          </a:xfrm>
        </p:spPr>
      </p:pic>
      <p:sp>
        <p:nvSpPr>
          <p:cNvPr id="10" name="Espace réservé du texte 9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Des élèves du CE2 à l’exposition</a:t>
            </a:r>
            <a:endParaRPr lang="fr-FR" dirty="0"/>
          </a:p>
        </p:txBody>
      </p:sp>
      <p:pic>
        <p:nvPicPr>
          <p:cNvPr id="13" name="Espace réservé du contenu 12" descr="expo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634853"/>
            <a:ext cx="4041775" cy="35304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" name="Espace réservé du contenu 9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328" y="2091680"/>
            <a:ext cx="4536504" cy="3754760"/>
          </a:xfrm>
        </p:spPr>
      </p:pic>
      <p:pic>
        <p:nvPicPr>
          <p:cNvPr id="13" name="Espace réservé du contenu 12" descr="exposition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700808"/>
            <a:ext cx="4028256" cy="45365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EXPOSITON VUE D’ENSEMBLE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0" y="1844824"/>
            <a:ext cx="4495800" cy="4281339"/>
          </a:xfrm>
        </p:spPr>
      </p:pic>
      <p:pic>
        <p:nvPicPr>
          <p:cNvPr id="6" name="Espace réservé du contenu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79242" y="2218607"/>
            <a:ext cx="4281339" cy="3533775"/>
          </a:xfrm>
        </p:spPr>
      </p:pic>
    </p:spTree>
    <p:extLst>
      <p:ext uri="{BB962C8B-B14F-4D97-AF65-F5344CB8AC3E}">
        <p14:creationId xmlns:p14="http://schemas.microsoft.com/office/powerpoint/2010/main" val="307132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u="sng" dirty="0" smtClean="0"/>
              <a:t>RESPONSABLE DE LA CLASSE </a:t>
            </a:r>
            <a:r>
              <a:rPr lang="fr-FR" dirty="0" err="1" smtClean="0"/>
              <a:t>Olyvia</a:t>
            </a:r>
            <a:r>
              <a:rPr lang="fr-FR" dirty="0" smtClean="0"/>
              <a:t> </a:t>
            </a:r>
            <a:r>
              <a:rPr lang="fr-FR" dirty="0" err="1" smtClean="0"/>
              <a:t>Mian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Photographies d’œuvres artistiques de référence du patrimoine mondial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carré blanc sur fond blanc de </a:t>
            </a:r>
            <a:r>
              <a:rPr lang="fr-FR" dirty="0" err="1" smtClean="0"/>
              <a:t>kasimir</a:t>
            </a:r>
            <a:r>
              <a:rPr lang="fr-FR" dirty="0" smtClean="0"/>
              <a:t> </a:t>
            </a:r>
            <a:r>
              <a:rPr lang="fr-FR" dirty="0" err="1" smtClean="0"/>
              <a:t>Malévitch</a:t>
            </a:r>
            <a:endParaRPr lang="fr-FR" dirty="0"/>
          </a:p>
        </p:txBody>
      </p:sp>
      <p:pic>
        <p:nvPicPr>
          <p:cNvPr id="7" name="Espace réservé du contenu 6" descr="280px-Kazimir_Malevich_-_'Suprematist_Composition-_White_on_White',_oil_on_canvas,_1918,_Museum_of_Modern_Ar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99294" y="2309019"/>
            <a:ext cx="3556000" cy="3683000"/>
          </a:xfrm>
        </p:spPr>
      </p:pic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Carré noir sur fond blanc de </a:t>
            </a:r>
            <a:r>
              <a:rPr lang="fr-FR" dirty="0" err="1" smtClean="0"/>
              <a:t>Kasimir</a:t>
            </a:r>
            <a:r>
              <a:rPr lang="fr-FR" dirty="0" smtClean="0"/>
              <a:t> </a:t>
            </a:r>
            <a:r>
              <a:rPr lang="fr-FR" dirty="0" err="1" smtClean="0"/>
              <a:t>Malévitch</a:t>
            </a:r>
            <a:endParaRPr lang="fr-FR" dirty="0"/>
          </a:p>
        </p:txBody>
      </p:sp>
      <p:pic>
        <p:nvPicPr>
          <p:cNvPr id="8" name="Espace réservé du contenu 7" descr="Чёрный_супрематический_квадрат._1915._ГТГ.pn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5211" y="2174875"/>
            <a:ext cx="3941402" cy="3951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Photographies d’œuvres d’artistes africains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Photographie de </a:t>
            </a:r>
            <a:r>
              <a:rPr lang="fr-FR" dirty="0" err="1" smtClean="0"/>
              <a:t>Malick</a:t>
            </a:r>
            <a:r>
              <a:rPr lang="fr-FR" dirty="0" smtClean="0"/>
              <a:t> Sidibé</a:t>
            </a:r>
            <a:endParaRPr lang="fr-FR" dirty="0"/>
          </a:p>
        </p:txBody>
      </p:sp>
      <p:pic>
        <p:nvPicPr>
          <p:cNvPr id="7" name="Espace réservé du contenu 6" descr="malick1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832" y="2174875"/>
            <a:ext cx="3482924" cy="3951288"/>
          </a:xfrm>
        </p:spPr>
      </p:pic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FR" dirty="0" smtClean="0"/>
              <a:t>Photographie de </a:t>
            </a:r>
            <a:r>
              <a:rPr lang="fr-FR" dirty="0" err="1" smtClean="0"/>
              <a:t>Malick</a:t>
            </a:r>
            <a:r>
              <a:rPr lang="fr-FR" dirty="0" smtClean="0"/>
              <a:t> Sidibé</a:t>
            </a:r>
            <a:endParaRPr lang="fr-FR" dirty="0"/>
          </a:p>
        </p:txBody>
      </p:sp>
      <p:pic>
        <p:nvPicPr>
          <p:cNvPr id="10" name="Espace réservé du contenu 9" descr="images 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6016" y="2276872"/>
            <a:ext cx="3888432" cy="38884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Productions des élèves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A la façon de </a:t>
            </a:r>
            <a:r>
              <a:rPr lang="fr-FR" dirty="0" err="1" smtClean="0"/>
              <a:t>Kasimir</a:t>
            </a:r>
            <a:r>
              <a:rPr lang="fr-FR" dirty="0" smtClean="0"/>
              <a:t> </a:t>
            </a:r>
            <a:r>
              <a:rPr lang="fr-FR" dirty="0" err="1" smtClean="0"/>
              <a:t>Malevich</a:t>
            </a:r>
            <a:endParaRPr lang="fr-FR" dirty="0"/>
          </a:p>
        </p:txBody>
      </p:sp>
      <p:pic>
        <p:nvPicPr>
          <p:cNvPr id="8" name="Espace réservé du contenu 7" descr="a la façon de kazimir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561" y="2174875"/>
            <a:ext cx="2963466" cy="3951288"/>
          </a:xfrm>
        </p:spPr>
      </p:pic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A la façon de </a:t>
            </a:r>
            <a:r>
              <a:rPr lang="fr-FR" dirty="0" err="1" smtClean="0"/>
              <a:t>Kasimir</a:t>
            </a:r>
            <a:r>
              <a:rPr lang="fr-FR" dirty="0" smtClean="0"/>
              <a:t> Malevitch</a:t>
            </a:r>
            <a:endParaRPr lang="fr-FR" dirty="0"/>
          </a:p>
        </p:txBody>
      </p:sp>
      <p:pic>
        <p:nvPicPr>
          <p:cNvPr id="9" name="Espace réservé du contenu 8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68750" y="2640467"/>
            <a:ext cx="3777285" cy="31941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Motifs sur vêtements</a:t>
            </a:r>
            <a:endParaRPr lang="fr-FR" dirty="0"/>
          </a:p>
        </p:txBody>
      </p:sp>
      <p:pic>
        <p:nvPicPr>
          <p:cNvPr id="8" name="Espace réservé du contenu 7" descr="motifs sur vêtement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9" name="Espace réservé du contenu 18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79280" y="2658939"/>
            <a:ext cx="2963466" cy="30498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Peintures d’objets en noir et blanc</a:t>
            </a:r>
            <a:endParaRPr lang="fr-FR" dirty="0"/>
          </a:p>
        </p:txBody>
      </p:sp>
      <p:pic>
        <p:nvPicPr>
          <p:cNvPr id="8" name="Espace réservé du contenu 7" descr="peinture d'objet en noir et blanc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301" y="2635524"/>
            <a:ext cx="4039985" cy="3029989"/>
          </a:xfr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Espace réservé du contenu 8" descr="peinture d'objet en noir et blanc (2)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920" y="2635524"/>
            <a:ext cx="4039985" cy="30299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Peinture monochrome sur planche de bois  </a:t>
            </a:r>
            <a:endParaRPr lang="fr-FR" dirty="0"/>
          </a:p>
        </p:txBody>
      </p:sp>
      <p:pic>
        <p:nvPicPr>
          <p:cNvPr id="17" name="Espace réservé du contenu 16" descr="peinture sur planche de bois technique du monochrome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561" y="2174875"/>
            <a:ext cx="2963466" cy="3951288"/>
          </a:xfr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Peinture  en relief sur planche de bois</a:t>
            </a:r>
            <a:endParaRPr lang="fr-FR" dirty="0"/>
          </a:p>
        </p:txBody>
      </p:sp>
      <p:pic>
        <p:nvPicPr>
          <p:cNvPr id="18" name="Espace réservé du contenu 17" descr="peinture en relief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204864"/>
            <a:ext cx="4186808" cy="38884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Graphismes sur morceaux de papier noir et blanc</a:t>
            </a:r>
            <a:endParaRPr lang="fr-FR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09711" y="2382938"/>
            <a:ext cx="4040188" cy="3535164"/>
          </a:xfrm>
        </p:spPr>
      </p:pic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Vêtements en papier sur des personnages dessinés sur papier A3</a:t>
            </a:r>
            <a:endParaRPr lang="fr-FR" dirty="0"/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97635" y="2382242"/>
            <a:ext cx="4041775" cy="3536553"/>
          </a:xfrm>
        </p:spPr>
      </p:pic>
    </p:spTree>
    <p:extLst>
      <p:ext uri="{BB962C8B-B14F-4D97-AF65-F5344CB8AC3E}">
        <p14:creationId xmlns:p14="http://schemas.microsoft.com/office/powerpoint/2010/main" val="378060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194</Words>
  <Application>Microsoft Office PowerPoint</Application>
  <PresentationFormat>Affichage à l'écran (4:3)</PresentationFormat>
  <Paragraphs>28</Paragraphs>
  <Slides>15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Thème Office</vt:lpstr>
      <vt:lpstr>PROJET MUS’ART 2013/2014 « Tisser le Noir et le Blanc »</vt:lpstr>
      <vt:lpstr>RESPONSABLE DE LA CLASSE Olyvia Mian</vt:lpstr>
      <vt:lpstr>Photographies d’œuvres artistiques de référence du patrimoine mondial</vt:lpstr>
      <vt:lpstr>Photographies d’œuvres d’artistes africains</vt:lpstr>
      <vt:lpstr>Productions des élèves</vt:lpstr>
      <vt:lpstr> </vt:lpstr>
      <vt:lpstr>Présentation PowerPoint</vt:lpstr>
      <vt:lpstr>Présentation PowerPoint</vt:lpstr>
      <vt:lpstr>Présentation PowerPoint</vt:lpstr>
      <vt:lpstr>Rencontre avec un artiste: M.Ouakoubouo Syprien, artiste peintre</vt:lpstr>
      <vt:lpstr>Préparation de la première exposition</vt:lpstr>
      <vt:lpstr>Exposition ( au sein de la classe) </vt:lpstr>
      <vt:lpstr>Présentation PowerPoint</vt:lpstr>
      <vt:lpstr>Présentation PowerPoint</vt:lpstr>
      <vt:lpstr>EXPOSITON VUE D’ENSEMBLE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MUS’ART 2013/2014 « tisser le Noir et le Blanc »</dc:title>
  <dc:creator>CLASSE CM1</dc:creator>
  <cp:lastModifiedBy>LAURENT DAYNAC</cp:lastModifiedBy>
  <cp:revision>25</cp:revision>
  <dcterms:created xsi:type="dcterms:W3CDTF">2014-02-07T18:23:18Z</dcterms:created>
  <dcterms:modified xsi:type="dcterms:W3CDTF">2014-03-20T15:14:20Z</dcterms:modified>
</cp:coreProperties>
</file>