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83"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5" r:id="rId28"/>
    <p:sldId id="287" r:id="rId29"/>
    <p:sldId id="288" r:id="rId30"/>
    <p:sldId id="289" r:id="rId31"/>
    <p:sldId id="290" r:id="rId32"/>
    <p:sldId id="291" r:id="rId33"/>
    <p:sldId id="292" r:id="rId3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CCCC00"/>
    <a:srgbClr val="CCFF66"/>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49CCF79-67F4-475D-9B1D-053A96A13C10}" type="datetimeFigureOut">
              <a:rPr lang="fr-FR" smtClean="0"/>
              <a:pPr/>
              <a:t>11/02/2011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A107CA-4F0F-41A1-9634-019CBE684549}"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9CCF79-67F4-475D-9B1D-053A96A13C10}" type="datetimeFigureOut">
              <a:rPr lang="fr-FR" smtClean="0"/>
              <a:pPr/>
              <a:t>11/02/2011</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A107CA-4F0F-41A1-9634-019CBE684549}"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audio" Target="file:///C:\Documents%20and%20Settings\boesingj\Mes%20documents\ENR\ENR%20Cycle%202\rires.mp3" TargetMode="External"/><Relationship Id="rId7" Type="http://schemas.openxmlformats.org/officeDocument/2006/relationships/image" Target="../media/image4.jpeg"/><Relationship Id="rId2" Type="http://schemas.openxmlformats.org/officeDocument/2006/relationships/audio" Target="file:///C:\Documents%20and%20Settings\boesingj\Mes%20documents\ENR\ENR%20Cycle%202\chasse%20d%20eau.mp3" TargetMode="External"/><Relationship Id="rId1" Type="http://schemas.openxmlformats.org/officeDocument/2006/relationships/audio" Target="file:///C:\Documents%20and%20Settings\boesingj\Mes%20documents\ENR\ENR%20Cycle%202\bouteille%20&#233;cras&#233;e.mp3" TargetMode="External"/><Relationship Id="rId6" Type="http://schemas.openxmlformats.org/officeDocument/2006/relationships/image" Target="../media/image3.jpeg"/><Relationship Id="rId5" Type="http://schemas.openxmlformats.org/officeDocument/2006/relationships/slideLayout" Target="../slideLayouts/slideLayout6.xml"/><Relationship Id="rId10" Type="http://schemas.openxmlformats.org/officeDocument/2006/relationships/image" Target="../media/image7.png"/><Relationship Id="rId4" Type="http://schemas.openxmlformats.org/officeDocument/2006/relationships/audio" Target="file:///C:\Documents%20and%20Settings\boesingj\Mes%20documents\ENR\ENR%20Cycle%202\sonnette%20v&#233;lo.mp3" TargetMode="External"/><Relationship Id="rId9" Type="http://schemas.openxmlformats.org/officeDocument/2006/relationships/image" Target="../media/image6.jpeg"/></Relationships>
</file>

<file path=ppt/slides/_rels/slide3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audio" Target="file:///C:\Documents%20and%20Settings\boesingj\Mes%20documents\ENR\association%20d'extraits%20sonores\extrait%20H.mp3" TargetMode="External"/><Relationship Id="rId7" Type="http://schemas.openxmlformats.org/officeDocument/2006/relationships/slideLayout" Target="../slideLayouts/slideLayout6.xml"/><Relationship Id="rId2" Type="http://schemas.openxmlformats.org/officeDocument/2006/relationships/audio" Target="file:///C:\Documents%20and%20Settings\boesingj\Mes%20documents\ENR\association%20d'extraits%20sonores\extrait%20F.mp3" TargetMode="External"/><Relationship Id="rId1" Type="http://schemas.openxmlformats.org/officeDocument/2006/relationships/audio" Target="file:///C:\Documents%20and%20Settings\boesingj\Mes%20documents\ENR\association%20d'extraits%20sonores\extrait%20E.mp3" TargetMode="External"/><Relationship Id="rId6" Type="http://schemas.openxmlformats.org/officeDocument/2006/relationships/audio" Target="file:///C:\Documents%20and%20Settings\boesingj\Mes%20documents\ENR\association%20d'extraits%20sonores\extrait%20Z.mp3" TargetMode="External"/><Relationship Id="rId5" Type="http://schemas.openxmlformats.org/officeDocument/2006/relationships/audio" Target="file:///C:\Documents%20and%20Settings\boesingj\Mes%20documents\ENR\association%20d'extraits%20sonores\extrait%20U.mp3" TargetMode="External"/><Relationship Id="rId4" Type="http://schemas.openxmlformats.org/officeDocument/2006/relationships/audio" Target="file:///C:\Documents%20and%20Settings\boesingj\Mes%20documents\ENR\association%20d'extraits%20sonores\extrait%20P.mp3" TargetMode="External"/></Relationships>
</file>

<file path=ppt/slides/_rels/slide32.xml.rels><?xml version="1.0" encoding="UTF-8" standalone="yes"?>
<Relationships xmlns="http://schemas.openxmlformats.org/package/2006/relationships"><Relationship Id="rId3" Type="http://schemas.openxmlformats.org/officeDocument/2006/relationships/audio" Target="file:///C:\Documents%20and%20Settings\boesingj\Mes%20documents\ENR\&#233;coute%20d'oeuvre\fin%20B.wav" TargetMode="External"/><Relationship Id="rId7" Type="http://schemas.openxmlformats.org/officeDocument/2006/relationships/image" Target="../media/image7.png"/><Relationship Id="rId2" Type="http://schemas.openxmlformats.org/officeDocument/2006/relationships/audio" Target="file:///C:\Documents%20and%20Settings\boesingj\Mes%20documents\ENR\&#233;coute%20d'oeuvre\fin%20A.wav" TargetMode="External"/><Relationship Id="rId1" Type="http://schemas.openxmlformats.org/officeDocument/2006/relationships/audio" Target="file:///C:\Documents%20and%20Settings\boesingj\Mes%20documents\ENR\&#233;coute%20d'oeuvre\d&#233;but.wav" TargetMode="External"/><Relationship Id="rId6" Type="http://schemas.openxmlformats.org/officeDocument/2006/relationships/image" Target="../media/image8.png"/><Relationship Id="rId5" Type="http://schemas.openxmlformats.org/officeDocument/2006/relationships/slideLayout" Target="../slideLayouts/slideLayout6.xml"/><Relationship Id="rId4" Type="http://schemas.openxmlformats.org/officeDocument/2006/relationships/audio" Target="file:///C:\Documents%20and%20Settings\boesingj\Mes%20documents\ENR\&#233;coute%20d'oeuvre\fin%20C.wav" TargetMode="External"/></Relationships>
</file>

<file path=ppt/slides/_rels/slide33.xml.rels><?xml version="1.0" encoding="UTF-8" standalone="yes"?>
<Relationships xmlns="http://schemas.openxmlformats.org/package/2006/relationships"><Relationship Id="rId8" Type="http://schemas.openxmlformats.org/officeDocument/2006/relationships/audio" Target="file:///C:\Documents%20and%20Settings\boesingj\Mes%20documents\ENR\bd%20sonore\BD%20i.wav" TargetMode="External"/><Relationship Id="rId13" Type="http://schemas.openxmlformats.org/officeDocument/2006/relationships/audio" Target="file:///C:\Documents%20and%20Settings\boesingj\Mes%20documents\ENR\bd%20sonore\BD%20h.wav" TargetMode="External"/><Relationship Id="rId18" Type="http://schemas.openxmlformats.org/officeDocument/2006/relationships/image" Target="../media/image11.png"/><Relationship Id="rId26" Type="http://schemas.openxmlformats.org/officeDocument/2006/relationships/image" Target="../media/image19.png"/><Relationship Id="rId3" Type="http://schemas.openxmlformats.org/officeDocument/2006/relationships/audio" Target="file:///C:\Documents%20and%20Settings\boesingj\Mes%20documents\ENR\bd%20sonore\BD%20c.wav" TargetMode="External"/><Relationship Id="rId21" Type="http://schemas.openxmlformats.org/officeDocument/2006/relationships/image" Target="../media/image14.png"/><Relationship Id="rId7" Type="http://schemas.openxmlformats.org/officeDocument/2006/relationships/audio" Target="file:///C:\Documents%20and%20Settings\boesingj\Mes%20documents\ENR\bd%20sonore\BD%20g.wav" TargetMode="External"/><Relationship Id="rId12" Type="http://schemas.openxmlformats.org/officeDocument/2006/relationships/audio" Target="file:///C:\Documents%20and%20Settings\boesingj\Mes%20documents\ENR\bd%20sonore\bd%20sonore%20enti&#232;re.wav" TargetMode="External"/><Relationship Id="rId17" Type="http://schemas.openxmlformats.org/officeDocument/2006/relationships/image" Target="../media/image10.png"/><Relationship Id="rId25" Type="http://schemas.openxmlformats.org/officeDocument/2006/relationships/image" Target="../media/image18.png"/><Relationship Id="rId2" Type="http://schemas.openxmlformats.org/officeDocument/2006/relationships/audio" Target="file:///C:\Documents%20and%20Settings\boesingj\Mes%20documents\ENR\bd%20sonore\BD%20b.wav" TargetMode="External"/><Relationship Id="rId16" Type="http://schemas.openxmlformats.org/officeDocument/2006/relationships/image" Target="../media/image9.png"/><Relationship Id="rId20" Type="http://schemas.openxmlformats.org/officeDocument/2006/relationships/image" Target="../media/image13.png"/><Relationship Id="rId1" Type="http://schemas.openxmlformats.org/officeDocument/2006/relationships/audio" Target="file:///C:\Documents%20and%20Settings\boesingj\Mes%20documents\ENR\bd%20sonore\BD%20a.wav" TargetMode="External"/><Relationship Id="rId6" Type="http://schemas.openxmlformats.org/officeDocument/2006/relationships/audio" Target="file:///C:\Documents%20and%20Settings\boesingj\Mes%20documents\ENR\bd%20sonore\BD%20f.wav" TargetMode="External"/><Relationship Id="rId11" Type="http://schemas.openxmlformats.org/officeDocument/2006/relationships/audio" Target="file:///C:\Documents%20and%20Settings\boesingj\Mes%20documents\ENR\bd%20sonore\BD%20m.wav" TargetMode="External"/><Relationship Id="rId24" Type="http://schemas.openxmlformats.org/officeDocument/2006/relationships/image" Target="../media/image17.png"/><Relationship Id="rId5" Type="http://schemas.openxmlformats.org/officeDocument/2006/relationships/audio" Target="file:///C:\Documents%20and%20Settings\boesingj\Mes%20documents\ENR\bd%20sonore\BD%20e.wav" TargetMode="External"/><Relationship Id="rId15" Type="http://schemas.openxmlformats.org/officeDocument/2006/relationships/image" Target="../media/image7.png"/><Relationship Id="rId23" Type="http://schemas.openxmlformats.org/officeDocument/2006/relationships/image" Target="../media/image16.png"/><Relationship Id="rId28" Type="http://schemas.openxmlformats.org/officeDocument/2006/relationships/image" Target="../media/image8.png"/><Relationship Id="rId10" Type="http://schemas.openxmlformats.org/officeDocument/2006/relationships/audio" Target="file:///C:\Documents%20and%20Settings\boesingj\Mes%20documents\ENR\bd%20sonore\BD%20l.wav" TargetMode="External"/><Relationship Id="rId19" Type="http://schemas.openxmlformats.org/officeDocument/2006/relationships/image" Target="../media/image12.png"/><Relationship Id="rId4" Type="http://schemas.openxmlformats.org/officeDocument/2006/relationships/audio" Target="file:///C:\Documents%20and%20Settings\boesingj\Mes%20documents\ENR\bd%20sonore\BD%20d.wav" TargetMode="External"/><Relationship Id="rId9" Type="http://schemas.openxmlformats.org/officeDocument/2006/relationships/audio" Target="file:///C:\Documents%20and%20Settings\boesingj\Mes%20documents\ENR\bd%20sonore\BD%20k.wav" TargetMode="External"/><Relationship Id="rId14" Type="http://schemas.openxmlformats.org/officeDocument/2006/relationships/slideLayout" Target="../slideLayouts/slideLayout6.xml"/><Relationship Id="rId22" Type="http://schemas.openxmlformats.org/officeDocument/2006/relationships/image" Target="../media/image15.png"/><Relationship Id="rId27"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3">
                <a:lumMod val="60000"/>
                <a:lumOff val="40000"/>
                <a:alpha val="66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67544" y="1556792"/>
            <a:ext cx="8229600" cy="3442394"/>
          </a:xfrm>
        </p:spPr>
        <p:txBody>
          <a:bodyPr>
            <a:normAutofit fontScale="90000"/>
          </a:bodyPr>
          <a:lstStyle/>
          <a:p>
            <a:r>
              <a:rPr lang="fr-FR" b="1" dirty="0">
                <a:solidFill>
                  <a:schemeClr val="accent4">
                    <a:lumMod val="75000"/>
                  </a:schemeClr>
                </a:solidFill>
                <a:latin typeface="Arial Unicode MS" pitchFamily="34" charset="-128"/>
                <a:ea typeface="Arial Unicode MS" pitchFamily="34" charset="-128"/>
                <a:cs typeface="Arial Unicode MS" pitchFamily="34" charset="-128"/>
              </a:rPr>
              <a:t>Proposition d’activités musicales pour renforcer la discrimination auditive et faciliter l’approche phonologique de la langue</a:t>
            </a:r>
            <a:endParaRPr lang="fr-FR" dirty="0">
              <a:solidFill>
                <a:schemeClr val="accent4">
                  <a:lumMod val="75000"/>
                </a:schemeClr>
              </a:solidFill>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bruits de la classe</a:t>
            </a:r>
            <a:endParaRPr lang="fr-FR" dirty="0"/>
          </a:p>
        </p:txBody>
      </p:sp>
      <p:sp>
        <p:nvSpPr>
          <p:cNvPr id="3" name="ZoneTexte 2"/>
          <p:cNvSpPr txBox="1"/>
          <p:nvPr/>
        </p:nvSpPr>
        <p:spPr>
          <a:xfrm>
            <a:off x="899592" y="1916832"/>
            <a:ext cx="7272808" cy="3539430"/>
          </a:xfrm>
          <a:prstGeom prst="rect">
            <a:avLst/>
          </a:prstGeom>
          <a:noFill/>
        </p:spPr>
        <p:txBody>
          <a:bodyPr wrap="square" rtlCol="0">
            <a:spAutoFit/>
          </a:bodyPr>
          <a:lstStyle/>
          <a:p>
            <a:pPr algn="just"/>
            <a:r>
              <a:rPr lang="fr-FR" sz="2800" dirty="0" smtClean="0"/>
              <a:t>Les élèves sont assis ; yeux cachés. Un enfant circule dans la classe le plus discrètement possible, se place à un endroit et fait un bruit avec le matériel qu’il a sous la main (gratter un radiateur ; frapper aux carreaux, à la porte ; poser une craie au tableau…). Les élèves assis doivent reconnaître le bruit entendu, l’associer à une action et localiser sa source sonore.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u="sng" dirty="0" smtClean="0"/>
              <a:t>Les bruits de la classe</a:t>
            </a:r>
            <a:br>
              <a:rPr lang="fr-FR" b="1" u="sng" dirty="0" smtClean="0"/>
            </a:br>
            <a:r>
              <a:rPr lang="fr-FR" b="1" u="sng" dirty="0" smtClean="0"/>
              <a:t>variable didactique</a:t>
            </a:r>
            <a:endParaRPr lang="fr-FR" dirty="0"/>
          </a:p>
        </p:txBody>
      </p:sp>
      <p:sp>
        <p:nvSpPr>
          <p:cNvPr id="3" name="ZoneTexte 2"/>
          <p:cNvSpPr txBox="1"/>
          <p:nvPr/>
        </p:nvSpPr>
        <p:spPr>
          <a:xfrm>
            <a:off x="395536" y="2204864"/>
            <a:ext cx="8136904" cy="1384995"/>
          </a:xfrm>
          <a:prstGeom prst="rect">
            <a:avLst/>
          </a:prstGeom>
          <a:noFill/>
        </p:spPr>
        <p:txBody>
          <a:bodyPr wrap="square" rtlCol="0">
            <a:spAutoFit/>
          </a:bodyPr>
          <a:lstStyle/>
          <a:p>
            <a:pPr algn="just"/>
            <a:r>
              <a:rPr lang="fr-FR" sz="2800" dirty="0" smtClean="0"/>
              <a:t>Nombre de bruits produits. Quand plusieurs bruits se succèdent, les élèves auditeurs doivent mémoriser le parcours de l’élève « musicien », afin de le restituer.</a:t>
            </a:r>
            <a:endParaRPr lang="fr-FR"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boîtes en carton</a:t>
            </a:r>
            <a:endParaRPr lang="fr-FR" dirty="0"/>
          </a:p>
        </p:txBody>
      </p:sp>
      <p:sp>
        <p:nvSpPr>
          <p:cNvPr id="3" name="ZoneTexte 2"/>
          <p:cNvSpPr txBox="1"/>
          <p:nvPr/>
        </p:nvSpPr>
        <p:spPr>
          <a:xfrm>
            <a:off x="899592" y="1916832"/>
            <a:ext cx="7416824" cy="2677656"/>
          </a:xfrm>
          <a:prstGeom prst="rect">
            <a:avLst/>
          </a:prstGeom>
          <a:noFill/>
        </p:spPr>
        <p:txBody>
          <a:bodyPr wrap="square" rtlCol="0">
            <a:spAutoFit/>
          </a:bodyPr>
          <a:lstStyle/>
          <a:p>
            <a:pPr algn="just"/>
            <a:r>
              <a:rPr lang="fr-FR" sz="2800" dirty="0" smtClean="0"/>
              <a:t>Matériel : des boîtes identiques contenant soit des petites graines, soit des billes, soit des épingles. </a:t>
            </a:r>
          </a:p>
          <a:p>
            <a:pPr algn="just"/>
            <a:r>
              <a:rPr lang="fr-FR" sz="2800" dirty="0" smtClean="0"/>
              <a:t>L’enseignant montre et nomme les contenus. L’enfant secoue la boîte près de son oreille et identifie les contenus.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u="sng" dirty="0" smtClean="0"/>
              <a:t>Les boîtes en carton</a:t>
            </a:r>
            <a:br>
              <a:rPr lang="fr-FR" b="1" u="sng" dirty="0" smtClean="0"/>
            </a:br>
            <a:r>
              <a:rPr lang="fr-FR" b="1" u="sng" dirty="0" smtClean="0"/>
              <a:t>variable didactique</a:t>
            </a:r>
            <a:endParaRPr lang="fr-FR" dirty="0"/>
          </a:p>
        </p:txBody>
      </p:sp>
      <p:sp>
        <p:nvSpPr>
          <p:cNvPr id="3" name="ZoneTexte 2"/>
          <p:cNvSpPr txBox="1"/>
          <p:nvPr/>
        </p:nvSpPr>
        <p:spPr>
          <a:xfrm>
            <a:off x="1043608" y="2420888"/>
            <a:ext cx="7128792" cy="1384995"/>
          </a:xfrm>
          <a:prstGeom prst="rect">
            <a:avLst/>
          </a:prstGeom>
          <a:noFill/>
        </p:spPr>
        <p:txBody>
          <a:bodyPr wrap="square" rtlCol="0">
            <a:spAutoFit/>
          </a:bodyPr>
          <a:lstStyle/>
          <a:p>
            <a:pPr algn="just"/>
            <a:r>
              <a:rPr lang="fr-FR" sz="2800" dirty="0" smtClean="0"/>
              <a:t>Faire correspondre les contenus 2 à 2, et faire retrouver les paires par l’enfant (identification de bruits identiques = </a:t>
            </a:r>
            <a:r>
              <a:rPr lang="fr-FR" sz="2800" dirty="0" err="1" smtClean="0"/>
              <a:t>mémory</a:t>
            </a:r>
            <a:r>
              <a:rPr lang="fr-FR" sz="2800" dirty="0" smtClean="0"/>
              <a:t> sonore).</a:t>
            </a:r>
            <a:endParaRPr lang="fr-FR"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b="1" u="sng" dirty="0" smtClean="0"/>
              <a:t>Loto sonore</a:t>
            </a:r>
            <a:endParaRPr lang="fr-FR" dirty="0"/>
          </a:p>
        </p:txBody>
      </p:sp>
      <p:sp>
        <p:nvSpPr>
          <p:cNvPr id="3" name="ZoneTexte 2"/>
          <p:cNvSpPr txBox="1"/>
          <p:nvPr/>
        </p:nvSpPr>
        <p:spPr>
          <a:xfrm>
            <a:off x="827584" y="2132856"/>
            <a:ext cx="7848872" cy="2677656"/>
          </a:xfrm>
          <a:prstGeom prst="rect">
            <a:avLst/>
          </a:prstGeom>
          <a:noFill/>
        </p:spPr>
        <p:txBody>
          <a:bodyPr wrap="square" rtlCol="0">
            <a:spAutoFit/>
          </a:bodyPr>
          <a:lstStyle/>
          <a:p>
            <a:pPr algn="just"/>
            <a:r>
              <a:rPr lang="fr-FR" sz="2800" dirty="0" smtClean="0"/>
              <a:t>Ecouter des extraits enregistrés ; reconnaître les sons entendus ; mettre en correspondance les sons reconnus avec des images.</a:t>
            </a:r>
          </a:p>
          <a:p>
            <a:pPr algn="just"/>
            <a:r>
              <a:rPr lang="fr-FR" sz="2800" dirty="0" smtClean="0"/>
              <a:t>Possibilité de réaliser ce type de loto avec des photos des élèves et des enregistrements de leurs voix.</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Paysage sonore</a:t>
            </a:r>
            <a:endParaRPr lang="fr-FR" dirty="0"/>
          </a:p>
        </p:txBody>
      </p:sp>
      <p:sp>
        <p:nvSpPr>
          <p:cNvPr id="3" name="ZoneTexte 2"/>
          <p:cNvSpPr txBox="1"/>
          <p:nvPr/>
        </p:nvSpPr>
        <p:spPr>
          <a:xfrm>
            <a:off x="539552" y="1772816"/>
            <a:ext cx="7704856" cy="3539430"/>
          </a:xfrm>
          <a:prstGeom prst="rect">
            <a:avLst/>
          </a:prstGeom>
          <a:noFill/>
        </p:spPr>
        <p:txBody>
          <a:bodyPr wrap="square" rtlCol="0">
            <a:spAutoFit/>
          </a:bodyPr>
          <a:lstStyle/>
          <a:p>
            <a:pPr algn="just"/>
            <a:r>
              <a:rPr lang="fr-FR" sz="2800" u="sng" dirty="0" smtClean="0"/>
              <a:t>Décrypter</a:t>
            </a:r>
            <a:r>
              <a:rPr lang="fr-FR" sz="2800" dirty="0" smtClean="0"/>
              <a:t> (écouter un enregistrement, l’analyser, mémoriser l’ordre des événements, les coder) </a:t>
            </a:r>
          </a:p>
          <a:p>
            <a:pPr algn="just"/>
            <a:endParaRPr lang="fr-FR" sz="2800" dirty="0" smtClean="0"/>
          </a:p>
          <a:p>
            <a:pPr algn="just"/>
            <a:r>
              <a:rPr lang="fr-FR" sz="2800" dirty="0" smtClean="0"/>
              <a:t>ou </a:t>
            </a:r>
          </a:p>
          <a:p>
            <a:pPr algn="just"/>
            <a:endParaRPr lang="fr-FR" sz="2800" u="sng" dirty="0" smtClean="0"/>
          </a:p>
          <a:p>
            <a:pPr algn="just"/>
            <a:r>
              <a:rPr lang="fr-FR" sz="2800" u="sng" dirty="0" smtClean="0"/>
              <a:t>Créer</a:t>
            </a:r>
            <a:r>
              <a:rPr lang="fr-FR" sz="2800" dirty="0" smtClean="0"/>
              <a:t> (développer l’imaginaire en inventant une histoire, rechercher des bruitages, mettre en forme le paysage sonore).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BD sonore</a:t>
            </a:r>
            <a:endParaRPr lang="fr-FR" dirty="0"/>
          </a:p>
        </p:txBody>
      </p:sp>
      <p:sp>
        <p:nvSpPr>
          <p:cNvPr id="3" name="ZoneTexte 2"/>
          <p:cNvSpPr txBox="1"/>
          <p:nvPr/>
        </p:nvSpPr>
        <p:spPr>
          <a:xfrm>
            <a:off x="539552" y="1988840"/>
            <a:ext cx="7632848" cy="3108543"/>
          </a:xfrm>
          <a:prstGeom prst="rect">
            <a:avLst/>
          </a:prstGeom>
          <a:noFill/>
        </p:spPr>
        <p:txBody>
          <a:bodyPr wrap="square" rtlCol="0">
            <a:spAutoFit/>
          </a:bodyPr>
          <a:lstStyle/>
          <a:p>
            <a:pPr algn="just"/>
            <a:r>
              <a:rPr lang="fr-FR" sz="2800" dirty="0" smtClean="0"/>
              <a:t>Des images illustrant une histoire sonore sont proposées aux élèves. Une suite d’extraits sonores est entendue par les élèves, qui doivent remettre les images dans l’ordre.</a:t>
            </a:r>
          </a:p>
          <a:p>
            <a:pPr algn="just"/>
            <a:endParaRPr lang="fr-FR" sz="2800" dirty="0" smtClean="0"/>
          </a:p>
          <a:p>
            <a:pPr algn="just"/>
            <a:r>
              <a:rPr lang="fr-FR" sz="2800" i="1" dirty="0" smtClean="0"/>
              <a:t>Variable : </a:t>
            </a:r>
            <a:r>
              <a:rPr lang="fr-FR" sz="2800" dirty="0" smtClean="0"/>
              <a:t>quantité de sons et d’images ; introduction d’intrus.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dominos</a:t>
            </a:r>
            <a:endParaRPr lang="fr-FR" dirty="0"/>
          </a:p>
        </p:txBody>
      </p:sp>
      <p:sp>
        <p:nvSpPr>
          <p:cNvPr id="3" name="ZoneTexte 2"/>
          <p:cNvSpPr txBox="1"/>
          <p:nvPr/>
        </p:nvSpPr>
        <p:spPr>
          <a:xfrm>
            <a:off x="539552" y="1988840"/>
            <a:ext cx="7632848" cy="2677656"/>
          </a:xfrm>
          <a:prstGeom prst="rect">
            <a:avLst/>
          </a:prstGeom>
          <a:noFill/>
        </p:spPr>
        <p:txBody>
          <a:bodyPr wrap="square" rtlCol="0">
            <a:spAutoFit/>
          </a:bodyPr>
          <a:lstStyle/>
          <a:p>
            <a:pPr algn="just"/>
            <a:r>
              <a:rPr lang="fr-FR" sz="2800" dirty="0" smtClean="0"/>
              <a:t>Les instruments sont au sol, les enfants autour. Appliquer le principe du jeu des dominos. L’enfant A produit deux sons différents ; l’enfant B reproduit le deuxième son et en produit un nouveau ; l’enfant C reprend le deuxième son de B et en produit un nouveau…</a:t>
            </a:r>
            <a:r>
              <a:rPr lang="fr-FR" sz="2800" dirty="0" err="1" smtClean="0"/>
              <a:t>etc</a:t>
            </a:r>
            <a:r>
              <a:rPr lang="fr-FR" sz="2800" dirty="0" smtClean="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devinettes</a:t>
            </a:r>
            <a:endParaRPr lang="fr-FR" dirty="0"/>
          </a:p>
        </p:txBody>
      </p:sp>
      <p:sp>
        <p:nvSpPr>
          <p:cNvPr id="3" name="ZoneTexte 2"/>
          <p:cNvSpPr txBox="1"/>
          <p:nvPr/>
        </p:nvSpPr>
        <p:spPr>
          <a:xfrm>
            <a:off x="1115616" y="1484784"/>
            <a:ext cx="7056784" cy="3970318"/>
          </a:xfrm>
          <a:prstGeom prst="rect">
            <a:avLst/>
          </a:prstGeom>
          <a:noFill/>
        </p:spPr>
        <p:txBody>
          <a:bodyPr wrap="square" rtlCol="0">
            <a:spAutoFit/>
          </a:bodyPr>
          <a:lstStyle/>
          <a:p>
            <a:pPr algn="just"/>
            <a:r>
              <a:rPr lang="fr-FR" sz="2800" dirty="0" smtClean="0"/>
              <a:t>Une variété de petits instruments est à disposition derrière un paravent. Un élève vient choisir un instrument, en joue en restant caché derrière le paravent. Les autres doivent écouter, reconnaître et nommer l’instrument entendu.</a:t>
            </a:r>
          </a:p>
          <a:p>
            <a:pPr algn="just"/>
            <a:endParaRPr lang="fr-FR" sz="2000" dirty="0" smtClean="0"/>
          </a:p>
          <a:p>
            <a:pPr algn="just"/>
            <a:r>
              <a:rPr lang="fr-FR" sz="2800" i="1" dirty="0" smtClean="0"/>
              <a:t>Variable </a:t>
            </a:r>
            <a:r>
              <a:rPr lang="fr-FR" sz="2800" dirty="0" smtClean="0"/>
              <a:t>: instruments avec des timbres plus ou moins proches.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L’aveugle</a:t>
            </a:r>
            <a:endParaRPr lang="fr-FR" dirty="0"/>
          </a:p>
        </p:txBody>
      </p:sp>
      <p:sp>
        <p:nvSpPr>
          <p:cNvPr id="3" name="ZoneTexte 2"/>
          <p:cNvSpPr txBox="1"/>
          <p:nvPr/>
        </p:nvSpPr>
        <p:spPr>
          <a:xfrm>
            <a:off x="539552" y="1628800"/>
            <a:ext cx="7704856" cy="3108543"/>
          </a:xfrm>
          <a:prstGeom prst="rect">
            <a:avLst/>
          </a:prstGeom>
          <a:noFill/>
        </p:spPr>
        <p:txBody>
          <a:bodyPr wrap="square" rtlCol="0">
            <a:spAutoFit/>
          </a:bodyPr>
          <a:lstStyle/>
          <a:p>
            <a:pPr algn="just"/>
            <a:r>
              <a:rPr lang="fr-FR" sz="2800" dirty="0" smtClean="0"/>
              <a:t>Les enfants sont assis en cercle et disposent chacun d’un instrument. L’aveugle prend place au centre. Les élèves jouent à tour de rôle et l’aveugle dit « stop » quand il entend l’instrument demandé. </a:t>
            </a:r>
          </a:p>
          <a:p>
            <a:pPr algn="just"/>
            <a:endParaRPr lang="fr-FR" sz="2800" dirty="0" smtClean="0"/>
          </a:p>
          <a:p>
            <a:pPr algn="just"/>
            <a:r>
              <a:rPr lang="fr-FR" sz="2800" i="1" dirty="0" smtClean="0"/>
              <a:t>Variante :</a:t>
            </a:r>
            <a:r>
              <a:rPr lang="fr-FR" sz="2800" dirty="0" smtClean="0"/>
              <a:t> l’aveugle désigne au hasard un élève. Il doit identifier et nommer ce qu’il entend.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59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67544" y="980728"/>
            <a:ext cx="8229600" cy="1143000"/>
          </a:xfrm>
          <a:solidFill>
            <a:schemeClr val="tx2">
              <a:lumMod val="60000"/>
              <a:lumOff val="40000"/>
            </a:schemeClr>
          </a:soli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a:normAutofit/>
          </a:bodyPr>
          <a:lstStyle/>
          <a:p>
            <a:r>
              <a:rPr lang="fr-FR" sz="4800" dirty="0" smtClean="0">
                <a:solidFill>
                  <a:schemeClr val="accent5">
                    <a:lumMod val="50000"/>
                  </a:schemeClr>
                </a:solidFill>
              </a:rPr>
              <a:t>La lecture</a:t>
            </a:r>
            <a:endParaRPr lang="fr-FR" sz="4800" dirty="0">
              <a:solidFill>
                <a:schemeClr val="accent5">
                  <a:lumMod val="50000"/>
                </a:schemeClr>
              </a:solidFill>
            </a:endParaRPr>
          </a:p>
        </p:txBody>
      </p:sp>
      <p:sp>
        <p:nvSpPr>
          <p:cNvPr id="3" name="ZoneTexte 2"/>
          <p:cNvSpPr txBox="1"/>
          <p:nvPr/>
        </p:nvSpPr>
        <p:spPr>
          <a:xfrm>
            <a:off x="323528" y="4005064"/>
            <a:ext cx="4464496" cy="523220"/>
          </a:xfrm>
          <a:prstGeom prst="rect">
            <a:avLst/>
          </a:prstGeom>
          <a:noFill/>
        </p:spPr>
        <p:txBody>
          <a:bodyPr wrap="square" rtlCol="0">
            <a:spAutoFit/>
          </a:bodyPr>
          <a:lstStyle/>
          <a:p>
            <a:r>
              <a:rPr lang="fr-FR" sz="2800" dirty="0" smtClean="0">
                <a:solidFill>
                  <a:schemeClr val="accent1">
                    <a:lumMod val="75000"/>
                  </a:schemeClr>
                </a:solidFill>
              </a:rPr>
              <a:t>Conceptualisation de l’écrit</a:t>
            </a:r>
            <a:endParaRPr lang="fr-FR" sz="2800" dirty="0">
              <a:solidFill>
                <a:schemeClr val="accent1">
                  <a:lumMod val="75000"/>
                </a:schemeClr>
              </a:solidFill>
            </a:endParaRPr>
          </a:p>
        </p:txBody>
      </p:sp>
      <p:sp>
        <p:nvSpPr>
          <p:cNvPr id="4" name="ZoneTexte 3"/>
          <p:cNvSpPr txBox="1"/>
          <p:nvPr/>
        </p:nvSpPr>
        <p:spPr>
          <a:xfrm>
            <a:off x="4499992" y="5013176"/>
            <a:ext cx="4176464" cy="523220"/>
          </a:xfrm>
          <a:prstGeom prst="rect">
            <a:avLst/>
          </a:prstGeom>
          <a:noFill/>
        </p:spPr>
        <p:txBody>
          <a:bodyPr wrap="square" rtlCol="0">
            <a:spAutoFit/>
          </a:bodyPr>
          <a:lstStyle/>
          <a:p>
            <a:r>
              <a:rPr lang="fr-FR" sz="2800" dirty="0" smtClean="0">
                <a:solidFill>
                  <a:schemeClr val="accent6">
                    <a:lumMod val="75000"/>
                  </a:schemeClr>
                </a:solidFill>
              </a:rPr>
              <a:t>Conscience phonologique</a:t>
            </a:r>
            <a:endParaRPr lang="fr-FR" sz="2800" dirty="0">
              <a:solidFill>
                <a:schemeClr val="accent6">
                  <a:lumMod val="75000"/>
                </a:schemeClr>
              </a:solidFill>
            </a:endParaRPr>
          </a:p>
        </p:txBody>
      </p:sp>
      <p:cxnSp>
        <p:nvCxnSpPr>
          <p:cNvPr id="6" name="Connecteur droit avec flèche 5"/>
          <p:cNvCxnSpPr/>
          <p:nvPr/>
        </p:nvCxnSpPr>
        <p:spPr>
          <a:xfrm rot="16200000" flipH="1">
            <a:off x="5148064" y="3140968"/>
            <a:ext cx="2520280" cy="1080120"/>
          </a:xfrm>
          <a:prstGeom prst="straightConnector1">
            <a:avLst/>
          </a:prstGeom>
          <a:ln w="50800" cmpd="thickThin">
            <a:tailEnd type="arrow"/>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rot="5400000">
            <a:off x="2159732" y="2600908"/>
            <a:ext cx="1368152" cy="1152128"/>
          </a:xfrm>
          <a:prstGeom prst="straightConnector1">
            <a:avLst/>
          </a:prstGeom>
          <a:ln w="50800" cmpd="thickThi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Promenade sonore</a:t>
            </a:r>
            <a:endParaRPr lang="fr-FR" dirty="0"/>
          </a:p>
        </p:txBody>
      </p:sp>
      <p:sp>
        <p:nvSpPr>
          <p:cNvPr id="3" name="ZoneTexte 2"/>
          <p:cNvSpPr txBox="1"/>
          <p:nvPr/>
        </p:nvSpPr>
        <p:spPr>
          <a:xfrm>
            <a:off x="683568" y="1988840"/>
            <a:ext cx="7704856" cy="3539430"/>
          </a:xfrm>
          <a:prstGeom prst="rect">
            <a:avLst/>
          </a:prstGeom>
          <a:noFill/>
        </p:spPr>
        <p:txBody>
          <a:bodyPr wrap="square" rtlCol="0">
            <a:spAutoFit/>
          </a:bodyPr>
          <a:lstStyle/>
          <a:p>
            <a:pPr algn="just"/>
            <a:r>
              <a:rPr lang="fr-FR" sz="2800" dirty="0" smtClean="0"/>
              <a:t>Quelques élèves sont assis le long d’une « promenade ». Ils jouent en continu d’un instrument. </a:t>
            </a:r>
          </a:p>
          <a:p>
            <a:pPr algn="just"/>
            <a:r>
              <a:rPr lang="fr-FR" sz="2800" dirty="0" smtClean="0"/>
              <a:t>D’autres élèves sont en binômes : un élève qui guide, un élève qui écoute (yeux bandés).</a:t>
            </a:r>
          </a:p>
          <a:p>
            <a:pPr algn="just"/>
            <a:r>
              <a:rPr lang="fr-FR" sz="2800" dirty="0" smtClean="0"/>
              <a:t>Les binômes se déplacent le long de la promenade et écoutent, essaient de reconnaître et de mémoriser les instruments, les bruits entendus…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Jeu de l’écho</a:t>
            </a:r>
            <a:endParaRPr lang="fr-FR" dirty="0"/>
          </a:p>
        </p:txBody>
      </p:sp>
      <p:sp>
        <p:nvSpPr>
          <p:cNvPr id="3" name="ZoneTexte 2"/>
          <p:cNvSpPr txBox="1"/>
          <p:nvPr/>
        </p:nvSpPr>
        <p:spPr>
          <a:xfrm>
            <a:off x="539552" y="2132856"/>
            <a:ext cx="8208912" cy="3108543"/>
          </a:xfrm>
          <a:prstGeom prst="rect">
            <a:avLst/>
          </a:prstGeom>
          <a:noFill/>
        </p:spPr>
        <p:txBody>
          <a:bodyPr wrap="square" rtlCol="0">
            <a:spAutoFit/>
          </a:bodyPr>
          <a:lstStyle/>
          <a:p>
            <a:pPr algn="just"/>
            <a:r>
              <a:rPr lang="fr-FR" sz="2800" dirty="0" smtClean="0"/>
              <a:t>Des instruments (connus de tous les enfants) sont à disposition, cachés derrière quelque-chose. Un élève va jouer d’un instrument (caché).</a:t>
            </a:r>
          </a:p>
          <a:p>
            <a:pPr algn="just"/>
            <a:r>
              <a:rPr lang="fr-FR" sz="2800" dirty="0" smtClean="0"/>
              <a:t>Les autres élèves, assis en cercle, ont chacun devant eux un instrument : ils écoutent ce que l’élève caché joue, et celui (ou ceux) qui a (ont) le même instrument en joue(nt).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b="1" dirty="0" smtClean="0"/>
              <a:t>Jeu de l’écho</a:t>
            </a:r>
            <a:br>
              <a:rPr lang="fr-FR" b="1" dirty="0" smtClean="0"/>
            </a:br>
            <a:r>
              <a:rPr lang="fr-FR" b="1" dirty="0" smtClean="0"/>
              <a:t>variantes et variables</a:t>
            </a:r>
            <a:endParaRPr lang="fr-FR" b="1" dirty="0"/>
          </a:p>
        </p:txBody>
      </p:sp>
      <p:sp>
        <p:nvSpPr>
          <p:cNvPr id="3" name="ZoneTexte 2"/>
          <p:cNvSpPr txBox="1"/>
          <p:nvPr/>
        </p:nvSpPr>
        <p:spPr>
          <a:xfrm>
            <a:off x="827584" y="1988840"/>
            <a:ext cx="7560840" cy="3970318"/>
          </a:xfrm>
          <a:prstGeom prst="rect">
            <a:avLst/>
          </a:prstGeom>
          <a:noFill/>
        </p:spPr>
        <p:txBody>
          <a:bodyPr wrap="square" rtlCol="0">
            <a:spAutoFit/>
          </a:bodyPr>
          <a:lstStyle/>
          <a:p>
            <a:pPr algn="just"/>
            <a:r>
              <a:rPr lang="fr-FR" sz="2800" i="1" dirty="0" smtClean="0"/>
              <a:t>Variante : « </a:t>
            </a:r>
            <a:r>
              <a:rPr lang="fr-FR" sz="2800" b="1" i="1" u="sng" dirty="0" smtClean="0"/>
              <a:t>qui est mon ami </a:t>
            </a:r>
            <a:r>
              <a:rPr lang="fr-FR" sz="2800" i="1" dirty="0" smtClean="0"/>
              <a:t>» : </a:t>
            </a:r>
            <a:r>
              <a:rPr lang="fr-FR" sz="2800" dirty="0" smtClean="0"/>
              <a:t>2 groupes se tournent le dos. Chaque groupe dispose des mêmes instruments. Chaque élève a un instrument devant lui. Un élève du groupe A joue avec son instrument, un élève du groupe B lui répond en écho (avec le même instrument).</a:t>
            </a:r>
          </a:p>
          <a:p>
            <a:pPr algn="just"/>
            <a:endParaRPr lang="fr-FR" sz="2800" dirty="0" smtClean="0"/>
          </a:p>
          <a:p>
            <a:pPr algn="just"/>
            <a:r>
              <a:rPr lang="fr-FR" sz="2800" i="1" dirty="0" smtClean="0"/>
              <a:t>Variables : </a:t>
            </a:r>
            <a:r>
              <a:rPr lang="fr-FR" sz="2800" dirty="0" smtClean="0"/>
              <a:t>2 instruments joués en même temps.</a:t>
            </a:r>
            <a:r>
              <a:rPr lang="fr-FR" sz="2800" i="1" dirty="0" smtClean="0"/>
              <a:t> </a:t>
            </a:r>
            <a:r>
              <a:rPr lang="fr-FR" sz="2800" dirty="0" smtClean="0"/>
              <a:t>Un rythme à mémoriser et reproduire.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u="sng" dirty="0" smtClean="0"/>
              <a:t>La chaîne des instruments</a:t>
            </a:r>
            <a:endParaRPr lang="fr-FR" sz="3600" dirty="0"/>
          </a:p>
        </p:txBody>
      </p:sp>
      <p:sp>
        <p:nvSpPr>
          <p:cNvPr id="4" name="ZoneTexte 3"/>
          <p:cNvSpPr txBox="1"/>
          <p:nvPr/>
        </p:nvSpPr>
        <p:spPr>
          <a:xfrm>
            <a:off x="467544" y="1412776"/>
            <a:ext cx="7992888" cy="4832092"/>
          </a:xfrm>
          <a:prstGeom prst="rect">
            <a:avLst/>
          </a:prstGeom>
          <a:noFill/>
        </p:spPr>
        <p:txBody>
          <a:bodyPr wrap="square" rtlCol="0">
            <a:spAutoFit/>
          </a:bodyPr>
          <a:lstStyle/>
          <a:p>
            <a:pPr algn="just"/>
            <a:r>
              <a:rPr lang="fr-FR" sz="2200" dirty="0" smtClean="0"/>
              <a:t>Ecouter une suite de petits instruments joués successivement. Les reconnaître, mémoriser et verbaliser leur ordre d’apparition.</a:t>
            </a:r>
          </a:p>
          <a:p>
            <a:pPr algn="just"/>
            <a:endParaRPr lang="fr-FR" sz="2200" dirty="0" smtClean="0"/>
          </a:p>
          <a:p>
            <a:pPr algn="just"/>
            <a:r>
              <a:rPr lang="fr-FR" sz="2200" i="1" dirty="0" smtClean="0"/>
              <a:t>Variables </a:t>
            </a:r>
            <a:r>
              <a:rPr lang="fr-FR" sz="2200" dirty="0" smtClean="0"/>
              <a:t>: l’ordre entendu est verbalisé, ou rejoué par un autre élève. Les élèves qui écoutent et doivent mémoriser la suite des instruments entendus peuvent avoir devant eux (comme aide) les instruments qui vont être joués dans cette suite. Il est également envisageable de prévoir des fiches de codages parmi lesquelles les élèves doivent choisir celle qui correspond à ce qui a été entendu. La dernière étape est celle du codage en direct par les élèves  (aide à la conceptualisation de l’écrit). Possibilité de fonctionner en sens inverse : activité de décodage.</a:t>
            </a:r>
          </a:p>
          <a:p>
            <a:pPr algn="just"/>
            <a:r>
              <a:rPr lang="fr-FR" sz="2200" dirty="0" smtClean="0"/>
              <a:t>Isolement d’un son par rapport à : sa place dans la chaîne ; son ajout ; sa disparition.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La bulle</a:t>
            </a:r>
            <a:endParaRPr lang="fr-FR" dirty="0"/>
          </a:p>
        </p:txBody>
      </p:sp>
      <p:sp>
        <p:nvSpPr>
          <p:cNvPr id="3" name="ZoneTexte 2"/>
          <p:cNvSpPr txBox="1"/>
          <p:nvPr/>
        </p:nvSpPr>
        <p:spPr>
          <a:xfrm>
            <a:off x="755576" y="1988840"/>
            <a:ext cx="7704856" cy="2246769"/>
          </a:xfrm>
          <a:prstGeom prst="rect">
            <a:avLst/>
          </a:prstGeom>
          <a:noFill/>
        </p:spPr>
        <p:txBody>
          <a:bodyPr wrap="square" rtlCol="0">
            <a:spAutoFit/>
          </a:bodyPr>
          <a:lstStyle/>
          <a:p>
            <a:pPr algn="just"/>
            <a:r>
              <a:rPr lang="fr-FR" sz="2800" dirty="0" smtClean="0"/>
              <a:t>On fait écouter aux enfants un extrait musical qui contient des différences d’intensités (on fait varier le volume). Avec leurs mains et leurs doigts, les enfants forment une bulle imaginaire qui va évoluer et se transformer suivant l’intensité de la musique.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Cache tampon sonore</a:t>
            </a:r>
            <a:endParaRPr lang="fr-FR" dirty="0"/>
          </a:p>
        </p:txBody>
      </p:sp>
      <p:sp>
        <p:nvSpPr>
          <p:cNvPr id="3" name="ZoneTexte 2"/>
          <p:cNvSpPr txBox="1"/>
          <p:nvPr/>
        </p:nvSpPr>
        <p:spPr>
          <a:xfrm>
            <a:off x="899592" y="2132856"/>
            <a:ext cx="7416824" cy="3108543"/>
          </a:xfrm>
          <a:prstGeom prst="rect">
            <a:avLst/>
          </a:prstGeom>
          <a:noFill/>
        </p:spPr>
        <p:txBody>
          <a:bodyPr wrap="square" rtlCol="0">
            <a:spAutoFit/>
          </a:bodyPr>
          <a:lstStyle/>
          <a:p>
            <a:pPr algn="just"/>
            <a:r>
              <a:rPr lang="fr-FR" sz="2800" dirty="0" smtClean="0"/>
              <a:t>Les enfants choisissent un objet. L’un d’entre eux sort. Les autres cachent l’objet et définissent un code sonore qu’ils communiquent à celui qui est sorti, afin de le guider dans sa recherche. Ce jeu fait intervenir un code sonore qui évolue en intensité : l’enfant doit donc porter son attention sur la notion d’intensité.</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39552" y="260648"/>
            <a:ext cx="8229600" cy="796950"/>
          </a:xfrm>
        </p:spPr>
        <p:txBody>
          <a:bodyPr>
            <a:normAutofit/>
          </a:bodyPr>
          <a:lstStyle/>
          <a:p>
            <a:r>
              <a:rPr lang="fr-FR" sz="4200" b="1" u="sng" dirty="0" smtClean="0"/>
              <a:t>Les musiciens</a:t>
            </a:r>
            <a:endParaRPr lang="fr-FR" sz="4200" dirty="0"/>
          </a:p>
        </p:txBody>
      </p:sp>
      <p:sp>
        <p:nvSpPr>
          <p:cNvPr id="3" name="ZoneTexte 2"/>
          <p:cNvSpPr txBox="1"/>
          <p:nvPr/>
        </p:nvSpPr>
        <p:spPr>
          <a:xfrm>
            <a:off x="611560" y="1268760"/>
            <a:ext cx="8064896" cy="5170646"/>
          </a:xfrm>
          <a:prstGeom prst="rect">
            <a:avLst/>
          </a:prstGeom>
          <a:noFill/>
        </p:spPr>
        <p:txBody>
          <a:bodyPr wrap="square" rtlCol="0">
            <a:spAutoFit/>
          </a:bodyPr>
          <a:lstStyle/>
          <a:p>
            <a:pPr algn="just"/>
            <a:r>
              <a:rPr lang="fr-FR" sz="2200" dirty="0" smtClean="0"/>
              <a:t>Cinq instruments (avec des sons bien différenciés, et connus de tous les élèves) sont mis à la disposition d’un groupe « musicien ». Le reste de la classe écoute les instruments joués par le groupe « musicien » (qui est caché). </a:t>
            </a:r>
          </a:p>
          <a:p>
            <a:pPr algn="just"/>
            <a:r>
              <a:rPr lang="fr-FR" sz="2200" dirty="0" smtClean="0"/>
              <a:t>L’enseignant désigne du doigt un instrument qui doit se taire : les élèves qui écoutaient doivent trouver le plus rapidement possible l’instrument manquant.</a:t>
            </a:r>
          </a:p>
          <a:p>
            <a:pPr algn="just"/>
            <a:r>
              <a:rPr lang="fr-FR" sz="2200" dirty="0" smtClean="0"/>
              <a:t>A réaliser avec une partie des élèves seulement ; ou doubler chaque instrument.</a:t>
            </a:r>
          </a:p>
          <a:p>
            <a:pPr algn="just"/>
            <a:endParaRPr lang="fr-FR" sz="2200" dirty="0" smtClean="0"/>
          </a:p>
          <a:p>
            <a:pPr algn="just"/>
            <a:r>
              <a:rPr lang="fr-FR" sz="2200" i="1" dirty="0" smtClean="0"/>
              <a:t>Variante :</a:t>
            </a:r>
            <a:r>
              <a:rPr lang="fr-FR" sz="2200" dirty="0" smtClean="0"/>
              <a:t> plusieurs groupes (1 de musiciens, puis autant d’autres groupes qu’il y a d’instruments différents dans le groupe musiciens). Le groupe des musiciens joue et un instrument de ce groupe s’arrête de jouer : le groupe d’élèves qui possède l’instrument qui vient de s’arrêter de jouer se met à jouer.</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FF99">
            <a:alpha val="69000"/>
          </a:srgb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bg2">
                    <a:lumMod val="25000"/>
                  </a:schemeClr>
                </a:solidFill>
              </a:rPr>
              <a:t>L’intensité</a:t>
            </a:r>
            <a:endParaRPr lang="fr-FR" b="1" dirty="0">
              <a:solidFill>
                <a:schemeClr val="bg2">
                  <a:lumMod val="25000"/>
                </a:schemeClr>
              </a:solidFill>
            </a:endParaRPr>
          </a:p>
        </p:txBody>
      </p:sp>
      <p:sp>
        <p:nvSpPr>
          <p:cNvPr id="3" name="ZoneTexte 2"/>
          <p:cNvSpPr txBox="1"/>
          <p:nvPr/>
        </p:nvSpPr>
        <p:spPr>
          <a:xfrm>
            <a:off x="683568" y="1700808"/>
            <a:ext cx="7992888" cy="461665"/>
          </a:xfrm>
          <a:prstGeom prst="rect">
            <a:avLst/>
          </a:prstGeom>
          <a:noFill/>
        </p:spPr>
        <p:txBody>
          <a:bodyPr wrap="square" rtlCol="0">
            <a:spAutoFit/>
          </a:bodyPr>
          <a:lstStyle/>
          <a:p>
            <a:r>
              <a:rPr lang="fr-FR" sz="2400" dirty="0" smtClean="0"/>
              <a:t>Les jeux d’écoute qui permettent de travailler sur l’intensité</a:t>
            </a:r>
            <a:endParaRPr lang="fr-FR" sz="2400" dirty="0"/>
          </a:p>
        </p:txBody>
      </p:sp>
      <p:sp>
        <p:nvSpPr>
          <p:cNvPr id="6" name="Rectangle 5"/>
          <p:cNvSpPr/>
          <p:nvPr/>
        </p:nvSpPr>
        <p:spPr>
          <a:xfrm>
            <a:off x="3635896" y="2924944"/>
            <a:ext cx="1669047" cy="646331"/>
          </a:xfrm>
          <a:prstGeom prst="rect">
            <a:avLst/>
          </a:prstGeom>
          <a:solidFill>
            <a:srgbClr val="669900">
              <a:alpha val="46000"/>
            </a:srgbClr>
          </a:solidFill>
        </p:spPr>
        <p:txBody>
          <a:bodyPr wrap="none">
            <a:spAutoFit/>
          </a:bodyPr>
          <a:lstStyle/>
          <a:p>
            <a:r>
              <a:rPr lang="fr-FR" sz="3600" b="1" u="sng" dirty="0" smtClean="0"/>
              <a:t>La bulle</a:t>
            </a:r>
            <a:endParaRPr lang="fr-FR" sz="3600" dirty="0"/>
          </a:p>
        </p:txBody>
      </p:sp>
      <p:sp>
        <p:nvSpPr>
          <p:cNvPr id="7" name="Rectangle 6"/>
          <p:cNvSpPr/>
          <p:nvPr/>
        </p:nvSpPr>
        <p:spPr>
          <a:xfrm>
            <a:off x="2195736" y="4437112"/>
            <a:ext cx="4363630" cy="646331"/>
          </a:xfrm>
          <a:prstGeom prst="rect">
            <a:avLst/>
          </a:prstGeom>
          <a:solidFill>
            <a:srgbClr val="669900">
              <a:alpha val="46000"/>
            </a:srgbClr>
          </a:solidFill>
        </p:spPr>
        <p:txBody>
          <a:bodyPr wrap="none">
            <a:spAutoFit/>
          </a:bodyPr>
          <a:lstStyle/>
          <a:p>
            <a:r>
              <a:rPr lang="fr-FR" sz="3600" b="1" u="sng" dirty="0" smtClean="0"/>
              <a:t>Cache tampon sonore</a:t>
            </a:r>
            <a:endParaRPr lang="fr-FR" sz="36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FFFF99">
            <a:alpha val="69000"/>
          </a:srgb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solidFill>
                  <a:schemeClr val="bg2">
                    <a:lumMod val="25000"/>
                  </a:schemeClr>
                </a:solidFill>
              </a:rPr>
              <a:t>Le timbre</a:t>
            </a:r>
            <a:endParaRPr lang="fr-FR" b="1" dirty="0">
              <a:solidFill>
                <a:schemeClr val="bg2">
                  <a:lumMod val="25000"/>
                </a:schemeClr>
              </a:solidFill>
            </a:endParaRPr>
          </a:p>
        </p:txBody>
      </p:sp>
      <p:sp>
        <p:nvSpPr>
          <p:cNvPr id="3" name="ZoneTexte 2"/>
          <p:cNvSpPr txBox="1"/>
          <p:nvPr/>
        </p:nvSpPr>
        <p:spPr>
          <a:xfrm>
            <a:off x="755576" y="1484784"/>
            <a:ext cx="7776864" cy="738664"/>
          </a:xfrm>
          <a:prstGeom prst="rect">
            <a:avLst/>
          </a:prstGeom>
          <a:noFill/>
        </p:spPr>
        <p:txBody>
          <a:bodyPr wrap="square" rtlCol="0">
            <a:spAutoFit/>
          </a:bodyPr>
          <a:lstStyle/>
          <a:p>
            <a:r>
              <a:rPr lang="fr-FR" sz="2400" dirty="0" smtClean="0"/>
              <a:t>Les jeux d’écoute qui permettent de travailler sur le timbre</a:t>
            </a:r>
          </a:p>
          <a:p>
            <a:endParaRPr lang="fr-FR" dirty="0"/>
          </a:p>
        </p:txBody>
      </p:sp>
      <p:sp>
        <p:nvSpPr>
          <p:cNvPr id="4" name="Rectangle 3"/>
          <p:cNvSpPr/>
          <p:nvPr/>
        </p:nvSpPr>
        <p:spPr>
          <a:xfrm>
            <a:off x="539552" y="2420888"/>
            <a:ext cx="2869696" cy="369332"/>
          </a:xfrm>
          <a:prstGeom prst="rect">
            <a:avLst/>
          </a:prstGeom>
        </p:spPr>
        <p:txBody>
          <a:bodyPr wrap="none">
            <a:spAutoFit/>
          </a:bodyPr>
          <a:lstStyle/>
          <a:p>
            <a:r>
              <a:rPr lang="fr-FR" b="1" u="sng" dirty="0" smtClean="0"/>
              <a:t>Faire le silence pour écouter</a:t>
            </a:r>
            <a:endParaRPr lang="fr-FR" dirty="0"/>
          </a:p>
        </p:txBody>
      </p:sp>
      <p:sp>
        <p:nvSpPr>
          <p:cNvPr id="8" name="Rectangle 7"/>
          <p:cNvSpPr/>
          <p:nvPr/>
        </p:nvSpPr>
        <p:spPr>
          <a:xfrm>
            <a:off x="3707904" y="2420888"/>
            <a:ext cx="2230098" cy="369332"/>
          </a:xfrm>
          <a:prstGeom prst="rect">
            <a:avLst/>
          </a:prstGeom>
        </p:spPr>
        <p:txBody>
          <a:bodyPr wrap="none">
            <a:spAutoFit/>
          </a:bodyPr>
          <a:lstStyle/>
          <a:p>
            <a:r>
              <a:rPr lang="fr-FR" b="1" u="sng" dirty="0" smtClean="0"/>
              <a:t>Les bruits de la classe</a:t>
            </a:r>
            <a:endParaRPr lang="fr-FR" dirty="0"/>
          </a:p>
        </p:txBody>
      </p:sp>
      <p:sp>
        <p:nvSpPr>
          <p:cNvPr id="9" name="Rectangle 8"/>
          <p:cNvSpPr/>
          <p:nvPr/>
        </p:nvSpPr>
        <p:spPr>
          <a:xfrm>
            <a:off x="6156176" y="2420888"/>
            <a:ext cx="2089033" cy="369332"/>
          </a:xfrm>
          <a:prstGeom prst="rect">
            <a:avLst/>
          </a:prstGeom>
        </p:spPr>
        <p:txBody>
          <a:bodyPr wrap="none">
            <a:spAutoFit/>
          </a:bodyPr>
          <a:lstStyle/>
          <a:p>
            <a:r>
              <a:rPr lang="fr-FR" b="1" u="sng" dirty="0" smtClean="0"/>
              <a:t>Les boîtes en carton</a:t>
            </a:r>
            <a:endParaRPr lang="fr-FR" dirty="0"/>
          </a:p>
        </p:txBody>
      </p:sp>
      <p:sp>
        <p:nvSpPr>
          <p:cNvPr id="10" name="Rectangle 9"/>
          <p:cNvSpPr/>
          <p:nvPr/>
        </p:nvSpPr>
        <p:spPr>
          <a:xfrm>
            <a:off x="1115616" y="3212976"/>
            <a:ext cx="1316386" cy="369332"/>
          </a:xfrm>
          <a:prstGeom prst="rect">
            <a:avLst/>
          </a:prstGeom>
        </p:spPr>
        <p:txBody>
          <a:bodyPr wrap="none">
            <a:spAutoFit/>
          </a:bodyPr>
          <a:lstStyle/>
          <a:p>
            <a:r>
              <a:rPr lang="fr-FR" b="1" u="sng" dirty="0" smtClean="0"/>
              <a:t>Loto sonore</a:t>
            </a:r>
            <a:endParaRPr lang="fr-FR" dirty="0"/>
          </a:p>
        </p:txBody>
      </p:sp>
      <p:sp>
        <p:nvSpPr>
          <p:cNvPr id="11" name="Rectangle 10"/>
          <p:cNvSpPr/>
          <p:nvPr/>
        </p:nvSpPr>
        <p:spPr>
          <a:xfrm>
            <a:off x="3779912" y="3212976"/>
            <a:ext cx="1657057" cy="369332"/>
          </a:xfrm>
          <a:prstGeom prst="rect">
            <a:avLst/>
          </a:prstGeom>
        </p:spPr>
        <p:txBody>
          <a:bodyPr wrap="none">
            <a:spAutoFit/>
          </a:bodyPr>
          <a:lstStyle/>
          <a:p>
            <a:r>
              <a:rPr lang="fr-FR" b="1" u="sng" dirty="0" smtClean="0"/>
              <a:t>Paysage sonore</a:t>
            </a:r>
            <a:endParaRPr lang="fr-FR" dirty="0"/>
          </a:p>
        </p:txBody>
      </p:sp>
      <p:sp>
        <p:nvSpPr>
          <p:cNvPr id="12" name="Rectangle 11"/>
          <p:cNvSpPr/>
          <p:nvPr/>
        </p:nvSpPr>
        <p:spPr>
          <a:xfrm>
            <a:off x="6516216" y="3212976"/>
            <a:ext cx="1169551" cy="369332"/>
          </a:xfrm>
          <a:prstGeom prst="rect">
            <a:avLst/>
          </a:prstGeom>
        </p:spPr>
        <p:txBody>
          <a:bodyPr wrap="none">
            <a:spAutoFit/>
          </a:bodyPr>
          <a:lstStyle/>
          <a:p>
            <a:r>
              <a:rPr lang="fr-FR" b="1" u="sng" dirty="0" smtClean="0"/>
              <a:t>BD sonore</a:t>
            </a:r>
            <a:endParaRPr lang="fr-FR" dirty="0"/>
          </a:p>
        </p:txBody>
      </p:sp>
      <p:sp>
        <p:nvSpPr>
          <p:cNvPr id="13" name="Rectangle 12"/>
          <p:cNvSpPr/>
          <p:nvPr/>
        </p:nvSpPr>
        <p:spPr>
          <a:xfrm>
            <a:off x="1115616" y="4005064"/>
            <a:ext cx="1370888" cy="369332"/>
          </a:xfrm>
          <a:prstGeom prst="rect">
            <a:avLst/>
          </a:prstGeom>
        </p:spPr>
        <p:txBody>
          <a:bodyPr wrap="none">
            <a:spAutoFit/>
          </a:bodyPr>
          <a:lstStyle/>
          <a:p>
            <a:r>
              <a:rPr lang="fr-FR" b="1" u="sng" dirty="0" smtClean="0"/>
              <a:t>Les dominos</a:t>
            </a:r>
            <a:endParaRPr lang="fr-FR" dirty="0"/>
          </a:p>
        </p:txBody>
      </p:sp>
      <p:sp>
        <p:nvSpPr>
          <p:cNvPr id="14" name="Rectangle 13"/>
          <p:cNvSpPr/>
          <p:nvPr/>
        </p:nvSpPr>
        <p:spPr>
          <a:xfrm>
            <a:off x="3851920" y="4005064"/>
            <a:ext cx="1543756" cy="369332"/>
          </a:xfrm>
          <a:prstGeom prst="rect">
            <a:avLst/>
          </a:prstGeom>
        </p:spPr>
        <p:txBody>
          <a:bodyPr wrap="none">
            <a:spAutoFit/>
          </a:bodyPr>
          <a:lstStyle/>
          <a:p>
            <a:r>
              <a:rPr lang="fr-FR" b="1" u="sng" dirty="0" smtClean="0"/>
              <a:t>Les devinettes</a:t>
            </a:r>
            <a:endParaRPr lang="fr-FR" dirty="0"/>
          </a:p>
        </p:txBody>
      </p:sp>
      <p:sp>
        <p:nvSpPr>
          <p:cNvPr id="15" name="Rectangle 14"/>
          <p:cNvSpPr/>
          <p:nvPr/>
        </p:nvSpPr>
        <p:spPr>
          <a:xfrm>
            <a:off x="6588224" y="4005064"/>
            <a:ext cx="1047723" cy="369332"/>
          </a:xfrm>
          <a:prstGeom prst="rect">
            <a:avLst/>
          </a:prstGeom>
        </p:spPr>
        <p:txBody>
          <a:bodyPr wrap="none">
            <a:spAutoFit/>
          </a:bodyPr>
          <a:lstStyle/>
          <a:p>
            <a:r>
              <a:rPr lang="fr-FR" b="1" u="sng" dirty="0" smtClean="0"/>
              <a:t>L’aveugle</a:t>
            </a:r>
            <a:endParaRPr lang="fr-FR" dirty="0"/>
          </a:p>
        </p:txBody>
      </p:sp>
      <p:sp>
        <p:nvSpPr>
          <p:cNvPr id="16" name="Rectangle 15"/>
          <p:cNvSpPr/>
          <p:nvPr/>
        </p:nvSpPr>
        <p:spPr>
          <a:xfrm>
            <a:off x="755576" y="4869160"/>
            <a:ext cx="1998689" cy="369332"/>
          </a:xfrm>
          <a:prstGeom prst="rect">
            <a:avLst/>
          </a:prstGeom>
        </p:spPr>
        <p:txBody>
          <a:bodyPr wrap="none">
            <a:spAutoFit/>
          </a:bodyPr>
          <a:lstStyle/>
          <a:p>
            <a:r>
              <a:rPr lang="fr-FR" b="1" u="sng" dirty="0" smtClean="0"/>
              <a:t>Promenade sonore</a:t>
            </a:r>
            <a:endParaRPr lang="fr-FR" dirty="0"/>
          </a:p>
        </p:txBody>
      </p:sp>
      <p:sp>
        <p:nvSpPr>
          <p:cNvPr id="17" name="Rectangle 16"/>
          <p:cNvSpPr/>
          <p:nvPr/>
        </p:nvSpPr>
        <p:spPr>
          <a:xfrm>
            <a:off x="3923928" y="4869160"/>
            <a:ext cx="1403654" cy="369332"/>
          </a:xfrm>
          <a:prstGeom prst="rect">
            <a:avLst/>
          </a:prstGeom>
        </p:spPr>
        <p:txBody>
          <a:bodyPr wrap="none">
            <a:spAutoFit/>
          </a:bodyPr>
          <a:lstStyle/>
          <a:p>
            <a:r>
              <a:rPr lang="fr-FR" b="1" u="sng" dirty="0" smtClean="0"/>
              <a:t>Jeu de l’écho</a:t>
            </a:r>
            <a:endParaRPr lang="fr-FR" dirty="0"/>
          </a:p>
        </p:txBody>
      </p:sp>
      <p:sp>
        <p:nvSpPr>
          <p:cNvPr id="18" name="Rectangle 17"/>
          <p:cNvSpPr/>
          <p:nvPr/>
        </p:nvSpPr>
        <p:spPr>
          <a:xfrm>
            <a:off x="5796136" y="4869160"/>
            <a:ext cx="2663037" cy="369332"/>
          </a:xfrm>
          <a:prstGeom prst="rect">
            <a:avLst/>
          </a:prstGeom>
        </p:spPr>
        <p:txBody>
          <a:bodyPr wrap="none">
            <a:spAutoFit/>
          </a:bodyPr>
          <a:lstStyle/>
          <a:p>
            <a:r>
              <a:rPr lang="fr-FR" b="1" u="sng" dirty="0" smtClean="0"/>
              <a:t>La chaîne des instruments</a:t>
            </a:r>
            <a:endParaRPr lang="fr-FR" dirty="0"/>
          </a:p>
        </p:txBody>
      </p:sp>
      <p:sp>
        <p:nvSpPr>
          <p:cNvPr id="19" name="Rectangle 18"/>
          <p:cNvSpPr/>
          <p:nvPr/>
        </p:nvSpPr>
        <p:spPr>
          <a:xfrm>
            <a:off x="1043608" y="5805264"/>
            <a:ext cx="1483098" cy="369332"/>
          </a:xfrm>
          <a:prstGeom prst="rect">
            <a:avLst/>
          </a:prstGeom>
        </p:spPr>
        <p:txBody>
          <a:bodyPr wrap="none">
            <a:spAutoFit/>
          </a:bodyPr>
          <a:lstStyle/>
          <a:p>
            <a:r>
              <a:rPr lang="fr-FR" b="1" u="sng" dirty="0" smtClean="0"/>
              <a:t>Les musiciens</a:t>
            </a:r>
            <a:endParaRPr lang="fr-F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548680"/>
            <a:ext cx="8229600" cy="1143000"/>
          </a:xfrm>
        </p:spPr>
        <p:txBody>
          <a:bodyPr>
            <a:normAutofit fontScale="90000"/>
          </a:bodyPr>
          <a:lstStyle/>
          <a:p>
            <a:r>
              <a:rPr lang="fr-FR" b="1" dirty="0" smtClean="0"/>
              <a:t>L’utilisation des TUIC </a:t>
            </a:r>
            <a:br>
              <a:rPr lang="fr-FR" b="1" dirty="0" smtClean="0"/>
            </a:br>
            <a:r>
              <a:rPr lang="fr-FR" b="1" dirty="0" smtClean="0"/>
              <a:t>pour des jeux d’écoute</a:t>
            </a:r>
            <a:endParaRPr lang="fr-FR" b="1" dirty="0"/>
          </a:p>
        </p:txBody>
      </p:sp>
      <p:sp>
        <p:nvSpPr>
          <p:cNvPr id="3" name="ZoneTexte 2"/>
          <p:cNvSpPr txBox="1"/>
          <p:nvPr/>
        </p:nvSpPr>
        <p:spPr>
          <a:xfrm>
            <a:off x="1115616" y="2636912"/>
            <a:ext cx="6912768" cy="1815882"/>
          </a:xfrm>
          <a:prstGeom prst="rect">
            <a:avLst/>
          </a:prstGeom>
          <a:noFill/>
        </p:spPr>
        <p:txBody>
          <a:bodyPr wrap="square" rtlCol="0">
            <a:spAutoFit/>
          </a:bodyPr>
          <a:lstStyle/>
          <a:p>
            <a:pPr algn="just"/>
            <a:r>
              <a:rPr lang="fr-FR" sz="2800" dirty="0" smtClean="0"/>
              <a:t>Voici des exemples d’activités préparées sur un support informatique, qui permettent aux élèves de travailler les capacités d’écoutes en autonomie.</a:t>
            </a:r>
            <a:endParaRPr lang="fr-FR" sz="2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65000"/>
            <a:alpha val="69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570186"/>
          </a:xfrm>
          <a:ln w="57150">
            <a:solidFill>
              <a:schemeClr val="tx1"/>
            </a:solidFill>
          </a:ln>
        </p:spPr>
        <p:txBody>
          <a:bodyPr>
            <a:normAutofit fontScale="90000"/>
          </a:bodyPr>
          <a:lstStyle/>
          <a:p>
            <a:r>
              <a:rPr lang="fr-FR" dirty="0" smtClean="0"/>
              <a:t>Pré requis importants</a:t>
            </a:r>
            <a:br>
              <a:rPr lang="fr-FR" dirty="0" smtClean="0"/>
            </a:br>
            <a:r>
              <a:rPr lang="fr-FR" sz="3100" dirty="0" smtClean="0"/>
              <a:t>qui servent et sont travaillés </a:t>
            </a:r>
            <a:br>
              <a:rPr lang="fr-FR" sz="3100" dirty="0" smtClean="0"/>
            </a:br>
            <a:r>
              <a:rPr lang="fr-FR" sz="3100" dirty="0" smtClean="0"/>
              <a:t>dans de nombreux domaines</a:t>
            </a:r>
            <a:endParaRPr lang="fr-FR" sz="3100" dirty="0"/>
          </a:p>
        </p:txBody>
      </p:sp>
      <p:sp>
        <p:nvSpPr>
          <p:cNvPr id="9" name="Ellipse 8"/>
          <p:cNvSpPr/>
          <p:nvPr/>
        </p:nvSpPr>
        <p:spPr>
          <a:xfrm>
            <a:off x="395536" y="2348880"/>
            <a:ext cx="2771800" cy="1008112"/>
          </a:xfrm>
          <a:prstGeom prst="ellipse">
            <a:avLst/>
          </a:prstGeom>
          <a:gradFill>
            <a:gsLst>
              <a:gs pos="0">
                <a:schemeClr val="accent1">
                  <a:lumMod val="40000"/>
                  <a:lumOff val="60000"/>
                </a:schemeClr>
              </a:gs>
              <a:gs pos="50000">
                <a:schemeClr val="accent1">
                  <a:tint val="44500"/>
                  <a:satMod val="160000"/>
                </a:schemeClr>
              </a:gs>
              <a:gs pos="100000">
                <a:schemeClr val="accent1">
                  <a:tint val="23500"/>
                  <a:satMod val="160000"/>
                </a:schemeClr>
              </a:gs>
            </a:gsLst>
            <a:path path="shape">
              <a:fillToRect l="50000" t="50000" r="50000" b="50000"/>
            </a:path>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accent6">
                    <a:lumMod val="50000"/>
                  </a:schemeClr>
                </a:solidFill>
              </a:rPr>
              <a:t>attention</a:t>
            </a:r>
            <a:endParaRPr lang="fr-FR" sz="3200" dirty="0">
              <a:solidFill>
                <a:schemeClr val="accent6">
                  <a:lumMod val="50000"/>
                </a:schemeClr>
              </a:solidFill>
            </a:endParaRPr>
          </a:p>
        </p:txBody>
      </p:sp>
      <p:sp>
        <p:nvSpPr>
          <p:cNvPr id="10" name="Ellipse 9"/>
          <p:cNvSpPr/>
          <p:nvPr/>
        </p:nvSpPr>
        <p:spPr>
          <a:xfrm>
            <a:off x="3527376" y="2060848"/>
            <a:ext cx="5616624" cy="1368152"/>
          </a:xfrm>
          <a:prstGeom prst="ellipse">
            <a:avLst/>
          </a:prstGeom>
          <a:solidFill>
            <a:schemeClr val="accent2">
              <a:lumMod val="60000"/>
              <a:lumOff val="40000"/>
              <a:alpha val="6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bg2">
                    <a:lumMod val="25000"/>
                  </a:schemeClr>
                </a:solidFill>
              </a:rPr>
              <a:t>repérage dans l’espace</a:t>
            </a:r>
            <a:endParaRPr lang="fr-FR" sz="3200" dirty="0">
              <a:solidFill>
                <a:schemeClr val="bg2">
                  <a:lumMod val="25000"/>
                </a:schemeClr>
              </a:solidFill>
            </a:endParaRPr>
          </a:p>
        </p:txBody>
      </p:sp>
      <p:sp>
        <p:nvSpPr>
          <p:cNvPr id="11" name="Ellipse 10"/>
          <p:cNvSpPr/>
          <p:nvPr/>
        </p:nvSpPr>
        <p:spPr>
          <a:xfrm>
            <a:off x="6300192" y="4653136"/>
            <a:ext cx="2592288" cy="936104"/>
          </a:xfrm>
          <a:prstGeom prst="ellipse">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accent3">
                    <a:lumMod val="50000"/>
                  </a:schemeClr>
                </a:solidFill>
              </a:rPr>
              <a:t>mémoire</a:t>
            </a:r>
            <a:endParaRPr lang="fr-FR" sz="3200" dirty="0">
              <a:solidFill>
                <a:schemeClr val="accent3">
                  <a:lumMod val="50000"/>
                </a:schemeClr>
              </a:solidFill>
            </a:endParaRPr>
          </a:p>
        </p:txBody>
      </p:sp>
      <p:sp>
        <p:nvSpPr>
          <p:cNvPr id="12" name="Ellipse 11"/>
          <p:cNvSpPr/>
          <p:nvPr/>
        </p:nvSpPr>
        <p:spPr>
          <a:xfrm>
            <a:off x="467544" y="5373216"/>
            <a:ext cx="6624736" cy="1268760"/>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3200" dirty="0" smtClean="0">
                <a:solidFill>
                  <a:schemeClr val="accent6">
                    <a:lumMod val="50000"/>
                  </a:schemeClr>
                </a:solidFill>
              </a:rPr>
              <a:t>discrimination auditive</a:t>
            </a:r>
            <a:endParaRPr lang="fr-FR" sz="3200" dirty="0">
              <a:solidFill>
                <a:schemeClr val="accent6">
                  <a:lumMod val="50000"/>
                </a:schemeClr>
              </a:solidFill>
            </a:endParaRPr>
          </a:p>
        </p:txBody>
      </p:sp>
      <p:sp>
        <p:nvSpPr>
          <p:cNvPr id="13" name="Ellipse 12"/>
          <p:cNvSpPr/>
          <p:nvPr/>
        </p:nvSpPr>
        <p:spPr>
          <a:xfrm>
            <a:off x="539552" y="3573016"/>
            <a:ext cx="5904656" cy="1440160"/>
          </a:xfrm>
          <a:prstGeom prst="ellipse">
            <a:avLst/>
          </a:prstGeom>
          <a:solidFill>
            <a:schemeClr val="accent4">
              <a:lumMod val="60000"/>
              <a:lumOff val="40000"/>
              <a:alpha val="89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3200" dirty="0" smtClean="0">
                <a:solidFill>
                  <a:schemeClr val="tx1">
                    <a:lumMod val="65000"/>
                    <a:lumOff val="35000"/>
                  </a:schemeClr>
                </a:solidFill>
              </a:rPr>
              <a:t>repérage dans le temps</a:t>
            </a:r>
            <a:endParaRPr lang="fr-FR" sz="3200" dirty="0">
              <a:solidFill>
                <a:schemeClr val="tx1">
                  <a:lumMod val="65000"/>
                  <a:lumOff val="3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amond(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amond(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ox(in)">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b="1" dirty="0" smtClean="0"/>
              <a:t>Associe un son à chaque image</a:t>
            </a:r>
            <a:endParaRPr lang="fr-FR" sz="3600" b="1" dirty="0"/>
          </a:p>
        </p:txBody>
      </p:sp>
      <p:pic>
        <p:nvPicPr>
          <p:cNvPr id="10" name="Image 9" descr="chasse d'eau.jpg"/>
          <p:cNvPicPr>
            <a:picLocks noChangeAspect="1"/>
          </p:cNvPicPr>
          <p:nvPr/>
        </p:nvPicPr>
        <p:blipFill>
          <a:blip r:embed="rId6" cstate="print"/>
          <a:stretch>
            <a:fillRect/>
          </a:stretch>
        </p:blipFill>
        <p:spPr>
          <a:xfrm>
            <a:off x="1547664" y="1700808"/>
            <a:ext cx="683812" cy="1439186"/>
          </a:xfrm>
          <a:prstGeom prst="rect">
            <a:avLst/>
          </a:prstGeom>
        </p:spPr>
      </p:pic>
      <p:pic>
        <p:nvPicPr>
          <p:cNvPr id="11" name="Image 10" descr="sonnette vélo.jpg"/>
          <p:cNvPicPr>
            <a:picLocks noChangeAspect="1"/>
          </p:cNvPicPr>
          <p:nvPr/>
        </p:nvPicPr>
        <p:blipFill>
          <a:blip r:embed="rId7" cstate="print"/>
          <a:stretch>
            <a:fillRect/>
          </a:stretch>
        </p:blipFill>
        <p:spPr>
          <a:xfrm>
            <a:off x="1331640" y="4221088"/>
            <a:ext cx="1439186" cy="1232452"/>
          </a:xfrm>
          <a:prstGeom prst="rect">
            <a:avLst/>
          </a:prstGeom>
        </p:spPr>
      </p:pic>
      <p:pic>
        <p:nvPicPr>
          <p:cNvPr id="12" name="Image 11" descr="rires.jpg"/>
          <p:cNvPicPr>
            <a:picLocks noChangeAspect="1"/>
          </p:cNvPicPr>
          <p:nvPr/>
        </p:nvPicPr>
        <p:blipFill>
          <a:blip r:embed="rId8" cstate="print"/>
          <a:stretch>
            <a:fillRect/>
          </a:stretch>
        </p:blipFill>
        <p:spPr>
          <a:xfrm>
            <a:off x="6300192" y="4581128"/>
            <a:ext cx="1439186" cy="910424"/>
          </a:xfrm>
          <a:prstGeom prst="rect">
            <a:avLst/>
          </a:prstGeom>
        </p:spPr>
      </p:pic>
      <p:pic>
        <p:nvPicPr>
          <p:cNvPr id="14" name="Image 13" descr="bouteille écrasée.jpg"/>
          <p:cNvPicPr>
            <a:picLocks noChangeAspect="1"/>
          </p:cNvPicPr>
          <p:nvPr/>
        </p:nvPicPr>
        <p:blipFill>
          <a:blip r:embed="rId9" cstate="print"/>
          <a:stretch>
            <a:fillRect/>
          </a:stretch>
        </p:blipFill>
        <p:spPr>
          <a:xfrm>
            <a:off x="6156176" y="1988840"/>
            <a:ext cx="1439186" cy="1009816"/>
          </a:xfrm>
          <a:prstGeom prst="rect">
            <a:avLst/>
          </a:prstGeom>
        </p:spPr>
      </p:pic>
      <p:pic>
        <p:nvPicPr>
          <p:cNvPr id="15" name="bouteille écrasée.mp3">
            <a:hlinkClick r:id="" action="ppaction://media"/>
          </p:cNvPr>
          <p:cNvPicPr>
            <a:picLocks noRot="1" noChangeAspect="1"/>
          </p:cNvPicPr>
          <p:nvPr>
            <a:audioFile r:link="rId1"/>
          </p:nvPr>
        </p:nvPicPr>
        <p:blipFill>
          <a:blip r:embed="rId10" cstate="print"/>
          <a:stretch>
            <a:fillRect/>
          </a:stretch>
        </p:blipFill>
        <p:spPr>
          <a:xfrm>
            <a:off x="4355976" y="1772816"/>
            <a:ext cx="304800" cy="304800"/>
          </a:xfrm>
          <a:prstGeom prst="rect">
            <a:avLst/>
          </a:prstGeom>
        </p:spPr>
      </p:pic>
      <p:pic>
        <p:nvPicPr>
          <p:cNvPr id="16" name="chasse d eau.mp3">
            <a:hlinkClick r:id="" action="ppaction://media"/>
          </p:cNvPr>
          <p:cNvPicPr>
            <a:picLocks noRot="1" noChangeAspect="1"/>
          </p:cNvPicPr>
          <p:nvPr>
            <a:audioFile r:link="rId2"/>
          </p:nvPr>
        </p:nvPicPr>
        <p:blipFill>
          <a:blip r:embed="rId10" cstate="print"/>
          <a:stretch>
            <a:fillRect/>
          </a:stretch>
        </p:blipFill>
        <p:spPr>
          <a:xfrm>
            <a:off x="4283968" y="3861048"/>
            <a:ext cx="304800" cy="304800"/>
          </a:xfrm>
          <a:prstGeom prst="rect">
            <a:avLst/>
          </a:prstGeom>
        </p:spPr>
      </p:pic>
      <p:pic>
        <p:nvPicPr>
          <p:cNvPr id="17" name="rires.mp3">
            <a:hlinkClick r:id="" action="ppaction://media"/>
          </p:cNvPr>
          <p:cNvPicPr>
            <a:picLocks noRot="1" noChangeAspect="1"/>
          </p:cNvPicPr>
          <p:nvPr>
            <a:audioFile r:link="rId3"/>
          </p:nvPr>
        </p:nvPicPr>
        <p:blipFill>
          <a:blip r:embed="rId10" cstate="print"/>
          <a:stretch>
            <a:fillRect/>
          </a:stretch>
        </p:blipFill>
        <p:spPr>
          <a:xfrm>
            <a:off x="4283968" y="2780928"/>
            <a:ext cx="304800" cy="304800"/>
          </a:xfrm>
          <a:prstGeom prst="rect">
            <a:avLst/>
          </a:prstGeom>
        </p:spPr>
      </p:pic>
      <p:pic>
        <p:nvPicPr>
          <p:cNvPr id="18" name="sonnette vélo.mp3">
            <a:hlinkClick r:id="" action="ppaction://media"/>
          </p:cNvPr>
          <p:cNvPicPr>
            <a:picLocks noRot="1" noChangeAspect="1"/>
          </p:cNvPicPr>
          <p:nvPr>
            <a:audioFile r:link="rId4"/>
          </p:nvPr>
        </p:nvPicPr>
        <p:blipFill>
          <a:blip r:embed="rId10" cstate="print"/>
          <a:stretch>
            <a:fillRect/>
          </a:stretch>
        </p:blipFill>
        <p:spPr>
          <a:xfrm>
            <a:off x="4283968" y="4941168"/>
            <a:ext cx="304800" cy="304800"/>
          </a:xfrm>
          <a:prstGeom prst="rect">
            <a:avLst/>
          </a:prstGeom>
        </p:spPr>
      </p:pic>
      <p:sp>
        <p:nvSpPr>
          <p:cNvPr id="19" name="ZoneTexte 18"/>
          <p:cNvSpPr txBox="1"/>
          <p:nvPr/>
        </p:nvSpPr>
        <p:spPr>
          <a:xfrm>
            <a:off x="1691680" y="3284984"/>
            <a:ext cx="432048" cy="369332"/>
          </a:xfrm>
          <a:prstGeom prst="rect">
            <a:avLst/>
          </a:prstGeom>
          <a:noFill/>
        </p:spPr>
        <p:txBody>
          <a:bodyPr wrap="square" rtlCol="0">
            <a:spAutoFit/>
          </a:bodyPr>
          <a:lstStyle/>
          <a:p>
            <a:r>
              <a:rPr lang="fr-FR" dirty="0" smtClean="0"/>
              <a:t>H</a:t>
            </a:r>
            <a:endParaRPr lang="fr-FR" dirty="0"/>
          </a:p>
        </p:txBody>
      </p:sp>
      <p:sp>
        <p:nvSpPr>
          <p:cNvPr id="20" name="Rectangle 19"/>
          <p:cNvSpPr/>
          <p:nvPr/>
        </p:nvSpPr>
        <p:spPr>
          <a:xfrm>
            <a:off x="6804248" y="3212976"/>
            <a:ext cx="309700" cy="369332"/>
          </a:xfrm>
          <a:prstGeom prst="rect">
            <a:avLst/>
          </a:prstGeom>
        </p:spPr>
        <p:txBody>
          <a:bodyPr wrap="none">
            <a:spAutoFit/>
          </a:bodyPr>
          <a:lstStyle/>
          <a:p>
            <a:r>
              <a:rPr lang="fr-FR" dirty="0" smtClean="0"/>
              <a:t>R</a:t>
            </a:r>
          </a:p>
        </p:txBody>
      </p:sp>
      <p:sp>
        <p:nvSpPr>
          <p:cNvPr id="21" name="Rectangle 20"/>
          <p:cNvSpPr/>
          <p:nvPr/>
        </p:nvSpPr>
        <p:spPr>
          <a:xfrm>
            <a:off x="6876256" y="5733256"/>
            <a:ext cx="296876" cy="369332"/>
          </a:xfrm>
          <a:prstGeom prst="rect">
            <a:avLst/>
          </a:prstGeom>
        </p:spPr>
        <p:txBody>
          <a:bodyPr wrap="none">
            <a:spAutoFit/>
          </a:bodyPr>
          <a:lstStyle/>
          <a:p>
            <a:r>
              <a:rPr lang="fr-FR" dirty="0" smtClean="0"/>
              <a:t>T</a:t>
            </a:r>
          </a:p>
        </p:txBody>
      </p:sp>
      <p:sp>
        <p:nvSpPr>
          <p:cNvPr id="22" name="Rectangle 21"/>
          <p:cNvSpPr/>
          <p:nvPr/>
        </p:nvSpPr>
        <p:spPr>
          <a:xfrm>
            <a:off x="1835696" y="5589240"/>
            <a:ext cx="381836" cy="369332"/>
          </a:xfrm>
          <a:prstGeom prst="rect">
            <a:avLst/>
          </a:prstGeom>
        </p:spPr>
        <p:txBody>
          <a:bodyPr wrap="none">
            <a:spAutoFit/>
          </a:bodyPr>
          <a:lstStyle/>
          <a:p>
            <a:r>
              <a:rPr lang="fr-FR" dirty="0" smtClean="0"/>
              <a:t>M</a:t>
            </a:r>
          </a:p>
        </p:txBody>
      </p:sp>
      <p:sp>
        <p:nvSpPr>
          <p:cNvPr id="23" name="ZoneTexte 22"/>
          <p:cNvSpPr txBox="1"/>
          <p:nvPr/>
        </p:nvSpPr>
        <p:spPr>
          <a:xfrm>
            <a:off x="3995936" y="1700808"/>
            <a:ext cx="288032" cy="369332"/>
          </a:xfrm>
          <a:prstGeom prst="rect">
            <a:avLst/>
          </a:prstGeom>
          <a:noFill/>
        </p:spPr>
        <p:txBody>
          <a:bodyPr wrap="square" rtlCol="0">
            <a:spAutoFit/>
          </a:bodyPr>
          <a:lstStyle/>
          <a:p>
            <a:r>
              <a:rPr lang="fr-FR" dirty="0" smtClean="0"/>
              <a:t>X</a:t>
            </a:r>
            <a:endParaRPr lang="fr-FR" dirty="0"/>
          </a:p>
        </p:txBody>
      </p:sp>
      <p:sp>
        <p:nvSpPr>
          <p:cNvPr id="24" name="Rectangle 23"/>
          <p:cNvSpPr/>
          <p:nvPr/>
        </p:nvSpPr>
        <p:spPr>
          <a:xfrm>
            <a:off x="3923928" y="4869160"/>
            <a:ext cx="255198" cy="369332"/>
          </a:xfrm>
          <a:prstGeom prst="rect">
            <a:avLst/>
          </a:prstGeom>
        </p:spPr>
        <p:txBody>
          <a:bodyPr wrap="none">
            <a:spAutoFit/>
          </a:bodyPr>
          <a:lstStyle/>
          <a:p>
            <a:r>
              <a:rPr lang="fr-FR" dirty="0" smtClean="0"/>
              <a:t>-</a:t>
            </a:r>
          </a:p>
        </p:txBody>
      </p:sp>
      <p:sp>
        <p:nvSpPr>
          <p:cNvPr id="25" name="Rectangle 24"/>
          <p:cNvSpPr/>
          <p:nvPr/>
        </p:nvSpPr>
        <p:spPr>
          <a:xfrm>
            <a:off x="3923928" y="3789040"/>
            <a:ext cx="274434" cy="369332"/>
          </a:xfrm>
          <a:prstGeom prst="rect">
            <a:avLst/>
          </a:prstGeom>
        </p:spPr>
        <p:txBody>
          <a:bodyPr wrap="none">
            <a:spAutoFit/>
          </a:bodyPr>
          <a:lstStyle/>
          <a:p>
            <a:r>
              <a:rPr lang="fr-FR" dirty="0" smtClean="0"/>
              <a:t>/</a:t>
            </a:r>
          </a:p>
        </p:txBody>
      </p:sp>
      <p:sp>
        <p:nvSpPr>
          <p:cNvPr id="26" name="Rectangle 25"/>
          <p:cNvSpPr/>
          <p:nvPr/>
        </p:nvSpPr>
        <p:spPr>
          <a:xfrm>
            <a:off x="3923928" y="2708920"/>
            <a:ext cx="336952" cy="369332"/>
          </a:xfrm>
          <a:prstGeom prst="rect">
            <a:avLst/>
          </a:prstGeom>
        </p:spPr>
        <p:txBody>
          <a:bodyPr wrap="none">
            <a:spAutoFit/>
          </a:bodyPr>
          <a:lstStyle/>
          <a:p>
            <a:r>
              <a:rPr lang="fr-FR" dirty="0" smtClean="0"/>
              <a:t>O</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6637" fill="hold"/>
                                        <p:tgtEl>
                                          <p:spTgt spid="15"/>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15"/>
                                        </p:tgtEl>
                                      </p:cBhvr>
                                    </p:cmd>
                                  </p:childTnLst>
                                </p:cTn>
                              </p:par>
                            </p:childTnLst>
                          </p:cTn>
                        </p:par>
                      </p:childTnLst>
                    </p:cTn>
                  </p:par>
                </p:childTnLst>
              </p:cTn>
              <p:nextCondLst>
                <p:cond evt="onClick" delay="0">
                  <p:tgtEl>
                    <p:spTgt spid="15"/>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seq concurrent="1" nextAc="seek">
              <p:cTn id="12" restart="whenNotActive" fill="hold" evtFilter="cancelBubble" nodeType="interactiveSeq">
                <p:stCondLst>
                  <p:cond evt="onClick" delay="0">
                    <p:tgtEl>
                      <p:spTgt spid="16"/>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9223" fill="hold"/>
                                        <p:tgtEl>
                                          <p:spTgt spid="16"/>
                                        </p:tgtEl>
                                      </p:cBhvr>
                                    </p:cmd>
                                  </p:childTnLst>
                                </p:cTn>
                              </p:par>
                            </p:childTnLst>
                          </p:cTn>
                        </p:par>
                      </p:childTnLst>
                    </p:cTn>
                  </p:par>
                  <p:par>
                    <p:cTn id="17" fill="hold">
                      <p:stCondLst>
                        <p:cond delay="indefinite"/>
                      </p:stCondLst>
                      <p:childTnLst>
                        <p:par>
                          <p:cTn id="18" fill="hold">
                            <p:stCondLst>
                              <p:cond delay="0"/>
                            </p:stCondLst>
                            <p:childTnLst>
                              <p:par>
                                <p:cTn id="19" presetID="3" presetClass="mediacall" presetSubtype="0" fill="hold" nodeType="clickEffect">
                                  <p:stCondLst>
                                    <p:cond delay="0"/>
                                  </p:stCondLst>
                                  <p:childTnLst>
                                    <p:cmd type="call" cmd="stop">
                                      <p:cBhvr>
                                        <p:cTn id="20" dur="1" fill="hold"/>
                                        <p:tgtEl>
                                          <p:spTgt spid="16"/>
                                        </p:tgtEl>
                                      </p:cBhvr>
                                    </p:cmd>
                                  </p:childTnLst>
                                </p:cTn>
                              </p:par>
                            </p:childTnLst>
                          </p:cTn>
                        </p:par>
                      </p:childTnLst>
                    </p:cTn>
                  </p:par>
                </p:childTnLst>
              </p:cTn>
              <p:nextCondLst>
                <p:cond evt="onClick" delay="0">
                  <p:tgtEl>
                    <p:spTgt spid="16"/>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seq concurrent="1" nextAc="seek">
              <p:cTn id="22" restart="whenNotActive" fill="hold" evtFilter="cancelBubble" nodeType="interactiveSeq">
                <p:stCondLst>
                  <p:cond evt="onClick" delay="0">
                    <p:tgtEl>
                      <p:spTgt spid="17"/>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7734" fill="hold"/>
                                        <p:tgtEl>
                                          <p:spTgt spid="17"/>
                                        </p:tgtEl>
                                      </p:cBhvr>
                                    </p:cmd>
                                  </p:childTnLst>
                                </p:cTn>
                              </p:par>
                            </p:childTnLst>
                          </p:cTn>
                        </p:par>
                      </p:childTnLst>
                    </p:cTn>
                  </p:par>
                  <p:par>
                    <p:cTn id="27" fill="hold">
                      <p:stCondLst>
                        <p:cond delay="indefinite"/>
                      </p:stCondLst>
                      <p:childTnLst>
                        <p:par>
                          <p:cTn id="28" fill="hold">
                            <p:stCondLst>
                              <p:cond delay="0"/>
                            </p:stCondLst>
                            <p:childTnLst>
                              <p:par>
                                <p:cTn id="29" presetID="3" presetClass="mediacall" presetSubtype="0" fill="hold" nodeType="clickEffect">
                                  <p:stCondLst>
                                    <p:cond delay="0"/>
                                  </p:stCondLst>
                                  <p:childTnLst>
                                    <p:cmd type="call" cmd="stop">
                                      <p:cBhvr>
                                        <p:cTn id="30" dur="1" fill="hold"/>
                                        <p:tgtEl>
                                          <p:spTgt spid="17"/>
                                        </p:tgtEl>
                                      </p:cBhvr>
                                    </p:cmd>
                                  </p:childTnLst>
                                </p:cTn>
                              </p:par>
                            </p:childTnLst>
                          </p:cTn>
                        </p:par>
                      </p:childTnLst>
                    </p:cTn>
                  </p:par>
                </p:childTnLst>
              </p:cTn>
              <p:nextCondLst>
                <p:cond evt="onClick" delay="0">
                  <p:tgtEl>
                    <p:spTgt spid="17"/>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seq concurrent="1" nextAc="seek">
              <p:cTn id="32" restart="whenNotActive" fill="hold" evtFilter="cancelBubble" nodeType="interactiveSeq">
                <p:stCondLst>
                  <p:cond evt="onClick" delay="0">
                    <p:tgtEl>
                      <p:spTgt spid="18"/>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2588" fill="hold"/>
                                        <p:tgtEl>
                                          <p:spTgt spid="18"/>
                                        </p:tgtEl>
                                      </p:cBhvr>
                                    </p:cmd>
                                  </p:childTnLst>
                                </p:cTn>
                              </p:par>
                            </p:childTnLst>
                          </p:cTn>
                        </p:par>
                      </p:childTnLst>
                    </p:cTn>
                  </p:par>
                  <p:par>
                    <p:cTn id="37" fill="hold">
                      <p:stCondLst>
                        <p:cond delay="indefinite"/>
                      </p:stCondLst>
                      <p:childTnLst>
                        <p:par>
                          <p:cTn id="38" fill="hold">
                            <p:stCondLst>
                              <p:cond delay="0"/>
                            </p:stCondLst>
                            <p:childTnLst>
                              <p:par>
                                <p:cTn id="39" presetID="3" presetClass="mediacall" presetSubtype="0" fill="hold" nodeType="clickEffect">
                                  <p:stCondLst>
                                    <p:cond delay="0"/>
                                  </p:stCondLst>
                                  <p:childTnLst>
                                    <p:cmd type="call" cmd="stop">
                                      <p:cBhvr>
                                        <p:cTn id="40" dur="1" fill="hold"/>
                                        <p:tgtEl>
                                          <p:spTgt spid="18"/>
                                        </p:tgtEl>
                                      </p:cBhvr>
                                    </p:cmd>
                                  </p:childTnLst>
                                </p:cTn>
                              </p:par>
                            </p:childTnLst>
                          </p:cTn>
                        </p:par>
                      </p:childTnLst>
                    </p:cTn>
                  </p:par>
                </p:childTnLst>
              </p:cTn>
              <p:nextCondLst>
                <p:cond evt="onClick" delay="0">
                  <p:tgtEl>
                    <p:spTgt spid="18"/>
                  </p:tgtEl>
                </p:cond>
              </p:nextCondLst>
            </p:seq>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Retrouve les extraits musicaux qui vont bien ensemble, justifie tes choix</a:t>
            </a:r>
            <a:endParaRPr lang="fr-FR" dirty="0"/>
          </a:p>
        </p:txBody>
      </p:sp>
      <p:pic>
        <p:nvPicPr>
          <p:cNvPr id="3" name="extrait E.mp3">
            <a:hlinkClick r:id="" action="ppaction://media"/>
          </p:cNvPr>
          <p:cNvPicPr>
            <a:picLocks noRot="1" noChangeAspect="1"/>
          </p:cNvPicPr>
          <p:nvPr>
            <a:audioFile r:link="rId1"/>
          </p:nvPr>
        </p:nvPicPr>
        <p:blipFill>
          <a:blip r:embed="rId8" cstate="print"/>
          <a:stretch>
            <a:fillRect/>
          </a:stretch>
        </p:blipFill>
        <p:spPr>
          <a:xfrm>
            <a:off x="1619672" y="2564904"/>
            <a:ext cx="304800" cy="304800"/>
          </a:xfrm>
          <a:prstGeom prst="rect">
            <a:avLst/>
          </a:prstGeom>
        </p:spPr>
      </p:pic>
      <p:pic>
        <p:nvPicPr>
          <p:cNvPr id="4" name="extrait F.mp3">
            <a:hlinkClick r:id="" action="ppaction://media"/>
          </p:cNvPr>
          <p:cNvPicPr>
            <a:picLocks noRot="1" noChangeAspect="1"/>
          </p:cNvPicPr>
          <p:nvPr>
            <a:audioFile r:link="rId2"/>
          </p:nvPr>
        </p:nvPicPr>
        <p:blipFill>
          <a:blip r:embed="rId8" cstate="print"/>
          <a:stretch>
            <a:fillRect/>
          </a:stretch>
        </p:blipFill>
        <p:spPr>
          <a:xfrm>
            <a:off x="1475656" y="4437112"/>
            <a:ext cx="304800" cy="304800"/>
          </a:xfrm>
          <a:prstGeom prst="rect">
            <a:avLst/>
          </a:prstGeom>
        </p:spPr>
      </p:pic>
      <p:pic>
        <p:nvPicPr>
          <p:cNvPr id="5" name="extrait H.mp3">
            <a:hlinkClick r:id="" action="ppaction://media"/>
          </p:cNvPr>
          <p:cNvPicPr>
            <a:picLocks noRot="1" noChangeAspect="1"/>
          </p:cNvPicPr>
          <p:nvPr>
            <a:audioFile r:link="rId3"/>
          </p:nvPr>
        </p:nvPicPr>
        <p:blipFill>
          <a:blip r:embed="rId8" cstate="print"/>
          <a:stretch>
            <a:fillRect/>
          </a:stretch>
        </p:blipFill>
        <p:spPr>
          <a:xfrm>
            <a:off x="4211960" y="2564904"/>
            <a:ext cx="304800" cy="304800"/>
          </a:xfrm>
          <a:prstGeom prst="rect">
            <a:avLst/>
          </a:prstGeom>
        </p:spPr>
      </p:pic>
      <p:pic>
        <p:nvPicPr>
          <p:cNvPr id="6" name="extrait P.mp3">
            <a:hlinkClick r:id="" action="ppaction://media"/>
          </p:cNvPr>
          <p:cNvPicPr>
            <a:picLocks noRot="1" noChangeAspect="1"/>
          </p:cNvPicPr>
          <p:nvPr>
            <a:audioFile r:link="rId4"/>
          </p:nvPr>
        </p:nvPicPr>
        <p:blipFill>
          <a:blip r:embed="rId8" cstate="print"/>
          <a:stretch>
            <a:fillRect/>
          </a:stretch>
        </p:blipFill>
        <p:spPr>
          <a:xfrm>
            <a:off x="6876256" y="2636912"/>
            <a:ext cx="304800" cy="304800"/>
          </a:xfrm>
          <a:prstGeom prst="rect">
            <a:avLst/>
          </a:prstGeom>
        </p:spPr>
      </p:pic>
      <p:pic>
        <p:nvPicPr>
          <p:cNvPr id="7" name="extrait U.mp3">
            <a:hlinkClick r:id="" action="ppaction://media"/>
          </p:cNvPr>
          <p:cNvPicPr>
            <a:picLocks noRot="1" noChangeAspect="1"/>
          </p:cNvPicPr>
          <p:nvPr>
            <a:audioFile r:link="rId5"/>
          </p:nvPr>
        </p:nvPicPr>
        <p:blipFill>
          <a:blip r:embed="rId8" cstate="print"/>
          <a:stretch>
            <a:fillRect/>
          </a:stretch>
        </p:blipFill>
        <p:spPr>
          <a:xfrm>
            <a:off x="4355976" y="4581128"/>
            <a:ext cx="304800" cy="304800"/>
          </a:xfrm>
          <a:prstGeom prst="rect">
            <a:avLst/>
          </a:prstGeom>
        </p:spPr>
      </p:pic>
      <p:pic>
        <p:nvPicPr>
          <p:cNvPr id="8" name="extrait Z.mp3">
            <a:hlinkClick r:id="" action="ppaction://media"/>
          </p:cNvPr>
          <p:cNvPicPr>
            <a:picLocks noRot="1" noChangeAspect="1"/>
          </p:cNvPicPr>
          <p:nvPr>
            <a:audioFile r:link="rId6"/>
          </p:nvPr>
        </p:nvPicPr>
        <p:blipFill>
          <a:blip r:embed="rId8" cstate="print"/>
          <a:stretch>
            <a:fillRect/>
          </a:stretch>
        </p:blipFill>
        <p:spPr>
          <a:xfrm>
            <a:off x="7092280" y="4581128"/>
            <a:ext cx="304800" cy="304800"/>
          </a:xfrm>
          <a:prstGeom prst="rect">
            <a:avLst/>
          </a:prstGeom>
        </p:spPr>
      </p:pic>
      <p:sp>
        <p:nvSpPr>
          <p:cNvPr id="9" name="ZoneTexte 8"/>
          <p:cNvSpPr txBox="1"/>
          <p:nvPr/>
        </p:nvSpPr>
        <p:spPr>
          <a:xfrm>
            <a:off x="1547664" y="3068960"/>
            <a:ext cx="360040" cy="369332"/>
          </a:xfrm>
          <a:prstGeom prst="rect">
            <a:avLst/>
          </a:prstGeom>
          <a:noFill/>
        </p:spPr>
        <p:txBody>
          <a:bodyPr wrap="square" rtlCol="0">
            <a:spAutoFit/>
          </a:bodyPr>
          <a:lstStyle/>
          <a:p>
            <a:r>
              <a:rPr lang="fr-FR" dirty="0" smtClean="0"/>
              <a:t>A</a:t>
            </a:r>
            <a:endParaRPr lang="fr-FR" dirty="0"/>
          </a:p>
        </p:txBody>
      </p:sp>
      <p:sp>
        <p:nvSpPr>
          <p:cNvPr id="10" name="ZoneTexte 9"/>
          <p:cNvSpPr txBox="1"/>
          <p:nvPr/>
        </p:nvSpPr>
        <p:spPr>
          <a:xfrm>
            <a:off x="4139952" y="3212976"/>
            <a:ext cx="360040" cy="369332"/>
          </a:xfrm>
          <a:prstGeom prst="rect">
            <a:avLst/>
          </a:prstGeom>
          <a:noFill/>
        </p:spPr>
        <p:txBody>
          <a:bodyPr wrap="square" rtlCol="0">
            <a:spAutoFit/>
          </a:bodyPr>
          <a:lstStyle/>
          <a:p>
            <a:r>
              <a:rPr lang="fr-FR" dirty="0" smtClean="0"/>
              <a:t>B</a:t>
            </a:r>
            <a:endParaRPr lang="fr-FR" dirty="0"/>
          </a:p>
        </p:txBody>
      </p:sp>
      <p:sp>
        <p:nvSpPr>
          <p:cNvPr id="11" name="ZoneTexte 10"/>
          <p:cNvSpPr txBox="1"/>
          <p:nvPr/>
        </p:nvSpPr>
        <p:spPr>
          <a:xfrm>
            <a:off x="1403648" y="4941168"/>
            <a:ext cx="360040" cy="369332"/>
          </a:xfrm>
          <a:prstGeom prst="rect">
            <a:avLst/>
          </a:prstGeom>
          <a:noFill/>
        </p:spPr>
        <p:txBody>
          <a:bodyPr wrap="square" rtlCol="0">
            <a:spAutoFit/>
          </a:bodyPr>
          <a:lstStyle/>
          <a:p>
            <a:r>
              <a:rPr lang="fr-FR" dirty="0" smtClean="0"/>
              <a:t>D</a:t>
            </a:r>
            <a:endParaRPr lang="fr-FR" dirty="0"/>
          </a:p>
        </p:txBody>
      </p:sp>
      <p:sp>
        <p:nvSpPr>
          <p:cNvPr id="12" name="ZoneTexte 11"/>
          <p:cNvSpPr txBox="1"/>
          <p:nvPr/>
        </p:nvSpPr>
        <p:spPr>
          <a:xfrm>
            <a:off x="4283968" y="5013176"/>
            <a:ext cx="360040" cy="369332"/>
          </a:xfrm>
          <a:prstGeom prst="rect">
            <a:avLst/>
          </a:prstGeom>
          <a:noFill/>
        </p:spPr>
        <p:txBody>
          <a:bodyPr wrap="square" rtlCol="0">
            <a:spAutoFit/>
          </a:bodyPr>
          <a:lstStyle/>
          <a:p>
            <a:r>
              <a:rPr lang="fr-FR" dirty="0" smtClean="0"/>
              <a:t>E</a:t>
            </a:r>
            <a:endParaRPr lang="fr-FR" dirty="0"/>
          </a:p>
        </p:txBody>
      </p:sp>
      <p:sp>
        <p:nvSpPr>
          <p:cNvPr id="13" name="ZoneTexte 12"/>
          <p:cNvSpPr txBox="1"/>
          <p:nvPr/>
        </p:nvSpPr>
        <p:spPr>
          <a:xfrm>
            <a:off x="6876256" y="3140968"/>
            <a:ext cx="360040" cy="369332"/>
          </a:xfrm>
          <a:prstGeom prst="rect">
            <a:avLst/>
          </a:prstGeom>
          <a:noFill/>
        </p:spPr>
        <p:txBody>
          <a:bodyPr wrap="square" rtlCol="0">
            <a:spAutoFit/>
          </a:bodyPr>
          <a:lstStyle/>
          <a:p>
            <a:r>
              <a:rPr lang="fr-FR" dirty="0" smtClean="0"/>
              <a:t>C</a:t>
            </a:r>
            <a:endParaRPr lang="fr-FR" dirty="0"/>
          </a:p>
        </p:txBody>
      </p:sp>
      <p:sp>
        <p:nvSpPr>
          <p:cNvPr id="14" name="ZoneTexte 13"/>
          <p:cNvSpPr txBox="1"/>
          <p:nvPr/>
        </p:nvSpPr>
        <p:spPr>
          <a:xfrm>
            <a:off x="7020272" y="5085184"/>
            <a:ext cx="360040" cy="369332"/>
          </a:xfrm>
          <a:prstGeom prst="rect">
            <a:avLst/>
          </a:prstGeom>
          <a:noFill/>
        </p:spPr>
        <p:txBody>
          <a:bodyPr wrap="square" rtlCol="0">
            <a:spAutoFit/>
          </a:bodyPr>
          <a:lstStyle/>
          <a:p>
            <a:r>
              <a:rPr lang="fr-FR" dirty="0" smtClean="0"/>
              <a:t>F</a:t>
            </a:r>
            <a:endParaRPr lang="fr-FR"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8260"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3"/>
                                        </p:tgtEl>
                                      </p:cBhvr>
                                    </p:cmd>
                                  </p:childTnLst>
                                </p:cTn>
                              </p:par>
                            </p:childTnLst>
                          </p:cTn>
                        </p:par>
                      </p:childTnLst>
                    </p:cTn>
                  </p:par>
                </p:childTnLst>
              </p:cTn>
              <p:nextCondLst>
                <p:cond evt="onClick" delay="0">
                  <p:tgtEl>
                    <p:spTgt spid="3"/>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12" restart="whenNotActive" fill="hold" evtFilter="cancelBubble" nodeType="interactiveSeq">
                <p:stCondLst>
                  <p:cond evt="onClick" delay="0">
                    <p:tgtEl>
                      <p:spTgt spid="4"/>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32534" fill="hold"/>
                                        <p:tgtEl>
                                          <p:spTgt spid="4"/>
                                        </p:tgtEl>
                                      </p:cBhvr>
                                    </p:cmd>
                                  </p:childTnLst>
                                </p:cTn>
                              </p:par>
                            </p:childTnLst>
                          </p:cTn>
                        </p:par>
                      </p:childTnLst>
                    </p:cTn>
                  </p:par>
                  <p:par>
                    <p:cTn id="17" fill="hold">
                      <p:stCondLst>
                        <p:cond delay="indefinite"/>
                      </p:stCondLst>
                      <p:childTnLst>
                        <p:par>
                          <p:cTn id="18" fill="hold">
                            <p:stCondLst>
                              <p:cond delay="0"/>
                            </p:stCondLst>
                            <p:childTnLst>
                              <p:par>
                                <p:cTn id="19" presetID="3" presetClass="mediacall" presetSubtype="0" fill="hold" nodeType="clickEffect">
                                  <p:stCondLst>
                                    <p:cond delay="0"/>
                                  </p:stCondLst>
                                  <p:childTnLst>
                                    <p:cmd type="call" cmd="stop">
                                      <p:cBhvr>
                                        <p:cTn id="20" dur="1" fill="hold"/>
                                        <p:tgtEl>
                                          <p:spTgt spid="4"/>
                                        </p:tgtEl>
                                      </p:cBhvr>
                                    </p:cmd>
                                  </p:childTnLst>
                                </p:cTn>
                              </p:par>
                            </p:childTnLst>
                          </p:cTn>
                        </p:par>
                      </p:childTnLst>
                    </p:cTn>
                  </p:par>
                </p:childTnLst>
              </p:cTn>
              <p:nextCondLst>
                <p:cond evt="onClick" delay="0">
                  <p:tgtEl>
                    <p:spTgt spid="4"/>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22" restart="whenNotActive" fill="hold" evtFilter="cancelBubble" nodeType="interactiveSeq">
                <p:stCondLst>
                  <p:cond evt="onClick" delay="0">
                    <p:tgtEl>
                      <p:spTgt spid="5"/>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22507" fill="hold"/>
                                        <p:tgtEl>
                                          <p:spTgt spid="5"/>
                                        </p:tgtEl>
                                      </p:cBhvr>
                                    </p:cmd>
                                  </p:childTnLst>
                                </p:cTn>
                              </p:par>
                            </p:childTnLst>
                          </p:cTn>
                        </p:par>
                      </p:childTnLst>
                    </p:cTn>
                  </p:par>
                  <p:par>
                    <p:cTn id="27" fill="hold">
                      <p:stCondLst>
                        <p:cond delay="indefinite"/>
                      </p:stCondLst>
                      <p:childTnLst>
                        <p:par>
                          <p:cTn id="28" fill="hold">
                            <p:stCondLst>
                              <p:cond delay="0"/>
                            </p:stCondLst>
                            <p:childTnLst>
                              <p:par>
                                <p:cTn id="29" presetID="3" presetClass="mediacall" presetSubtype="0" fill="hold" nodeType="clickEffect">
                                  <p:stCondLst>
                                    <p:cond delay="0"/>
                                  </p:stCondLst>
                                  <p:childTnLst>
                                    <p:cmd type="call" cmd="stop">
                                      <p:cBhvr>
                                        <p:cTn id="30" dur="1" fill="hold"/>
                                        <p:tgtEl>
                                          <p:spTgt spid="5"/>
                                        </p:tgtEl>
                                      </p:cBhvr>
                                    </p:cmd>
                                  </p:childTnLst>
                                </p:cTn>
                              </p:par>
                            </p:childTnLst>
                          </p:cTn>
                        </p:par>
                      </p:childTnLst>
                    </p:cTn>
                  </p:par>
                </p:childTnLst>
              </p:cTn>
              <p:nextCondLst>
                <p:cond evt="onClick" delay="0">
                  <p:tgtEl>
                    <p:spTgt spid="5"/>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32" restart="whenNotActive" fill="hold" evtFilter="cancelBubble" nodeType="interactiveSeq">
                <p:stCondLst>
                  <p:cond evt="onClick" delay="0">
                    <p:tgtEl>
                      <p:spTgt spid="6"/>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29675" fill="hold"/>
                                        <p:tgtEl>
                                          <p:spTgt spid="6"/>
                                        </p:tgtEl>
                                      </p:cBhvr>
                                    </p:cmd>
                                  </p:childTnLst>
                                </p:cTn>
                              </p:par>
                            </p:childTnLst>
                          </p:cTn>
                        </p:par>
                      </p:childTnLst>
                    </p:cTn>
                  </p:par>
                  <p:par>
                    <p:cTn id="37" fill="hold">
                      <p:stCondLst>
                        <p:cond delay="indefinite"/>
                      </p:stCondLst>
                      <p:childTnLst>
                        <p:par>
                          <p:cTn id="38" fill="hold">
                            <p:stCondLst>
                              <p:cond delay="0"/>
                            </p:stCondLst>
                            <p:childTnLst>
                              <p:par>
                                <p:cTn id="39" presetID="3" presetClass="mediacall" presetSubtype="0" fill="hold" nodeType="clickEffect">
                                  <p:stCondLst>
                                    <p:cond delay="0"/>
                                  </p:stCondLst>
                                  <p:childTnLst>
                                    <p:cmd type="call" cmd="stop">
                                      <p:cBhvr>
                                        <p:cTn id="40" dur="1" fill="hold"/>
                                        <p:tgtEl>
                                          <p:spTgt spid="6"/>
                                        </p:tgtEl>
                                      </p:cBhvr>
                                    </p:cmd>
                                  </p:childTnLst>
                                </p:cTn>
                              </p:par>
                            </p:childTnLst>
                          </p:cTn>
                        </p:par>
                      </p:childTnLst>
                    </p:cTn>
                  </p:par>
                </p:childTnLst>
              </p:cTn>
              <p:nextCondLst>
                <p:cond evt="onClick" delay="0">
                  <p:tgtEl>
                    <p:spTgt spid="6"/>
                  </p:tgtEl>
                </p:cond>
              </p:nextCondLst>
            </p:seq>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42" restart="whenNotActive" fill="hold" evtFilter="cancelBubble" nodeType="interactiveSeq">
                <p:stCondLst>
                  <p:cond evt="onClick" delay="0">
                    <p:tgtEl>
                      <p:spTgt spid="7"/>
                    </p:tgtEl>
                  </p:cond>
                </p:stCondLst>
                <p:endSync evt="end" delay="0">
                  <p:rtn val="all"/>
                </p:endSync>
                <p:childTnLst>
                  <p:par>
                    <p:cTn id="43" fill="hold">
                      <p:stCondLst>
                        <p:cond delay="0"/>
                      </p:stCondLst>
                      <p:childTnLst>
                        <p:par>
                          <p:cTn id="44" fill="hold">
                            <p:stCondLst>
                              <p:cond delay="0"/>
                            </p:stCondLst>
                            <p:childTnLst>
                              <p:par>
                                <p:cTn id="45" presetID="1" presetClass="mediacall" presetSubtype="0" fill="hold" nodeType="clickEffect">
                                  <p:stCondLst>
                                    <p:cond delay="0"/>
                                  </p:stCondLst>
                                  <p:childTnLst>
                                    <p:cmd type="call" cmd="playFrom(0.0)">
                                      <p:cBhvr>
                                        <p:cTn id="46" dur="22446" fill="hold"/>
                                        <p:tgtEl>
                                          <p:spTgt spid="7"/>
                                        </p:tgtEl>
                                      </p:cBhvr>
                                    </p:cmd>
                                  </p:childTnLst>
                                </p:cTn>
                              </p:par>
                            </p:childTnLst>
                          </p:cTn>
                        </p:par>
                      </p:childTnLst>
                    </p:cTn>
                  </p:par>
                  <p:par>
                    <p:cTn id="47" fill="hold">
                      <p:stCondLst>
                        <p:cond delay="indefinite"/>
                      </p:stCondLst>
                      <p:childTnLst>
                        <p:par>
                          <p:cTn id="48" fill="hold">
                            <p:stCondLst>
                              <p:cond delay="0"/>
                            </p:stCondLst>
                            <p:childTnLst>
                              <p:par>
                                <p:cTn id="49" presetID="3" presetClass="mediacall" presetSubtype="0" fill="hold" nodeType="clickEffect">
                                  <p:stCondLst>
                                    <p:cond delay="0"/>
                                  </p:stCondLst>
                                  <p:childTnLst>
                                    <p:cmd type="call" cmd="stop">
                                      <p:cBhvr>
                                        <p:cTn id="50" dur="1" fill="hold"/>
                                        <p:tgtEl>
                                          <p:spTgt spid="7"/>
                                        </p:tgtEl>
                                      </p:cBhvr>
                                    </p:cmd>
                                  </p:childTnLst>
                                </p:cTn>
                              </p:par>
                            </p:childTnLst>
                          </p:cTn>
                        </p:par>
                      </p:childTnLst>
                    </p:cTn>
                  </p:par>
                </p:childTnLst>
              </p:cTn>
              <p:nextCondLst>
                <p:cond evt="onClick" delay="0">
                  <p:tgtEl>
                    <p:spTgt spid="7"/>
                  </p:tgtEl>
                </p:cond>
              </p:nextCondLst>
            </p:seq>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52" restart="whenNotActive" fill="hold" evtFilter="cancelBubble" nodeType="interactiveSeq">
                <p:stCondLst>
                  <p:cond evt="onClick" delay="0">
                    <p:tgtEl>
                      <p:spTgt spid="8"/>
                    </p:tgtEl>
                  </p:cond>
                </p:stCondLst>
                <p:endSync evt="end" delay="0">
                  <p:rtn val="all"/>
                </p:endSync>
                <p:childTnLst>
                  <p:par>
                    <p:cTn id="53" fill="hold">
                      <p:stCondLst>
                        <p:cond delay="0"/>
                      </p:stCondLst>
                      <p:childTnLst>
                        <p:par>
                          <p:cTn id="54" fill="hold">
                            <p:stCondLst>
                              <p:cond delay="0"/>
                            </p:stCondLst>
                            <p:childTnLst>
                              <p:par>
                                <p:cTn id="55" presetID="1" presetClass="mediacall" presetSubtype="0" fill="hold" nodeType="clickEffect">
                                  <p:stCondLst>
                                    <p:cond delay="0"/>
                                  </p:stCondLst>
                                  <p:childTnLst>
                                    <p:cmd type="call" cmd="playFrom(0.0)">
                                      <p:cBhvr>
                                        <p:cTn id="56" dur="18630" fill="hold"/>
                                        <p:tgtEl>
                                          <p:spTgt spid="8"/>
                                        </p:tgtEl>
                                      </p:cBhvr>
                                    </p:cmd>
                                  </p:childTnLst>
                                </p:cTn>
                              </p:par>
                            </p:childTnLst>
                          </p:cTn>
                        </p:par>
                      </p:childTnLst>
                    </p:cTn>
                  </p:par>
                  <p:par>
                    <p:cTn id="57" fill="hold">
                      <p:stCondLst>
                        <p:cond delay="indefinite"/>
                      </p:stCondLst>
                      <p:childTnLst>
                        <p:par>
                          <p:cTn id="58" fill="hold">
                            <p:stCondLst>
                              <p:cond delay="0"/>
                            </p:stCondLst>
                            <p:childTnLst>
                              <p:par>
                                <p:cTn id="59" presetID="3" presetClass="mediacall" presetSubtype="0" fill="hold" nodeType="clickEffect">
                                  <p:stCondLst>
                                    <p:cond delay="0"/>
                                  </p:stCondLst>
                                  <p:childTnLst>
                                    <p:cmd type="call" cmd="stop">
                                      <p:cBhvr>
                                        <p:cTn id="60" dur="1" fill="hold"/>
                                        <p:tgtEl>
                                          <p:spTgt spid="8"/>
                                        </p:tgtEl>
                                      </p:cBhvr>
                                    </p:cmd>
                                  </p:childTnLst>
                                </p:cTn>
                              </p:par>
                            </p:childTnLst>
                          </p:cTn>
                        </p:par>
                      </p:childTnLst>
                    </p:cTn>
                  </p:par>
                </p:childTnLst>
              </p:cTn>
              <p:nextCondLst>
                <p:cond evt="onClick" delay="0">
                  <p:tgtEl>
                    <p:spTgt spid="8"/>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Ecoute le début de l’extrait musical, essaie de retrouver la bonne suite</a:t>
            </a:r>
            <a:endParaRPr lang="fr-FR" dirty="0"/>
          </a:p>
        </p:txBody>
      </p:sp>
      <p:pic>
        <p:nvPicPr>
          <p:cNvPr id="3" name="début.wav">
            <a:hlinkClick r:id="" action="ppaction://media"/>
          </p:cNvPr>
          <p:cNvPicPr>
            <a:picLocks noRot="1" noChangeAspect="1"/>
          </p:cNvPicPr>
          <p:nvPr>
            <a:audioFile r:link="rId1"/>
          </p:nvPr>
        </p:nvPicPr>
        <p:blipFill>
          <a:blip r:embed="rId6" cstate="print"/>
          <a:stretch>
            <a:fillRect/>
          </a:stretch>
        </p:blipFill>
        <p:spPr>
          <a:xfrm>
            <a:off x="1331640" y="3140968"/>
            <a:ext cx="304800" cy="304800"/>
          </a:xfrm>
          <a:prstGeom prst="rect">
            <a:avLst/>
          </a:prstGeom>
        </p:spPr>
      </p:pic>
      <p:sp>
        <p:nvSpPr>
          <p:cNvPr id="4" name="ZoneTexte 3"/>
          <p:cNvSpPr txBox="1"/>
          <p:nvPr/>
        </p:nvSpPr>
        <p:spPr>
          <a:xfrm>
            <a:off x="971600" y="3573016"/>
            <a:ext cx="936104" cy="369332"/>
          </a:xfrm>
          <a:prstGeom prst="rect">
            <a:avLst/>
          </a:prstGeom>
          <a:noFill/>
        </p:spPr>
        <p:txBody>
          <a:bodyPr wrap="square" rtlCol="0">
            <a:spAutoFit/>
          </a:bodyPr>
          <a:lstStyle/>
          <a:p>
            <a:r>
              <a:rPr lang="fr-FR" dirty="0" smtClean="0"/>
              <a:t>début</a:t>
            </a:r>
            <a:endParaRPr lang="fr-FR" dirty="0"/>
          </a:p>
        </p:txBody>
      </p:sp>
      <p:pic>
        <p:nvPicPr>
          <p:cNvPr id="5" name="fin A.wav">
            <a:hlinkClick r:id="" action="ppaction://media"/>
          </p:cNvPr>
          <p:cNvPicPr>
            <a:picLocks noRot="1" noChangeAspect="1"/>
          </p:cNvPicPr>
          <p:nvPr>
            <a:audioFile r:link="rId2"/>
          </p:nvPr>
        </p:nvPicPr>
        <p:blipFill>
          <a:blip r:embed="rId7" cstate="print"/>
          <a:stretch>
            <a:fillRect/>
          </a:stretch>
        </p:blipFill>
        <p:spPr>
          <a:xfrm>
            <a:off x="5436096" y="2348880"/>
            <a:ext cx="304800" cy="304800"/>
          </a:xfrm>
          <a:prstGeom prst="rect">
            <a:avLst/>
          </a:prstGeom>
        </p:spPr>
      </p:pic>
      <p:pic>
        <p:nvPicPr>
          <p:cNvPr id="6" name="fin B.wav">
            <a:hlinkClick r:id="" action="ppaction://media"/>
          </p:cNvPr>
          <p:cNvPicPr>
            <a:picLocks noRot="1" noChangeAspect="1"/>
          </p:cNvPicPr>
          <p:nvPr>
            <a:audioFile r:link="rId3"/>
          </p:nvPr>
        </p:nvPicPr>
        <p:blipFill>
          <a:blip r:embed="rId7" cstate="print"/>
          <a:stretch>
            <a:fillRect/>
          </a:stretch>
        </p:blipFill>
        <p:spPr>
          <a:xfrm>
            <a:off x="5436096" y="3284984"/>
            <a:ext cx="304800" cy="304800"/>
          </a:xfrm>
          <a:prstGeom prst="rect">
            <a:avLst/>
          </a:prstGeom>
        </p:spPr>
      </p:pic>
      <p:pic>
        <p:nvPicPr>
          <p:cNvPr id="7" name="fin C.wav">
            <a:hlinkClick r:id="" action="ppaction://media"/>
          </p:cNvPr>
          <p:cNvPicPr>
            <a:picLocks noRot="1" noChangeAspect="1"/>
          </p:cNvPicPr>
          <p:nvPr>
            <a:audioFile r:link="rId4"/>
          </p:nvPr>
        </p:nvPicPr>
        <p:blipFill>
          <a:blip r:embed="rId7" cstate="print"/>
          <a:stretch>
            <a:fillRect/>
          </a:stretch>
        </p:blipFill>
        <p:spPr>
          <a:xfrm>
            <a:off x="5364088" y="4293096"/>
            <a:ext cx="304800" cy="304800"/>
          </a:xfrm>
          <a:prstGeom prst="rect">
            <a:avLst/>
          </a:prstGeom>
        </p:spPr>
      </p:pic>
      <p:sp>
        <p:nvSpPr>
          <p:cNvPr id="8" name="ZoneTexte 7"/>
          <p:cNvSpPr txBox="1"/>
          <p:nvPr/>
        </p:nvSpPr>
        <p:spPr>
          <a:xfrm>
            <a:off x="4499992" y="2348880"/>
            <a:ext cx="864096" cy="369332"/>
          </a:xfrm>
          <a:prstGeom prst="rect">
            <a:avLst/>
          </a:prstGeom>
          <a:noFill/>
        </p:spPr>
        <p:txBody>
          <a:bodyPr wrap="square" rtlCol="0">
            <a:spAutoFit/>
          </a:bodyPr>
          <a:lstStyle/>
          <a:p>
            <a:r>
              <a:rPr lang="fr-FR" dirty="0" smtClean="0"/>
              <a:t>suite A</a:t>
            </a:r>
            <a:endParaRPr lang="fr-FR" dirty="0"/>
          </a:p>
        </p:txBody>
      </p:sp>
      <p:sp>
        <p:nvSpPr>
          <p:cNvPr id="9" name="ZoneTexte 8"/>
          <p:cNvSpPr txBox="1"/>
          <p:nvPr/>
        </p:nvSpPr>
        <p:spPr>
          <a:xfrm>
            <a:off x="4572000" y="3212976"/>
            <a:ext cx="864096" cy="369332"/>
          </a:xfrm>
          <a:prstGeom prst="rect">
            <a:avLst/>
          </a:prstGeom>
          <a:noFill/>
        </p:spPr>
        <p:txBody>
          <a:bodyPr wrap="square" rtlCol="0">
            <a:spAutoFit/>
          </a:bodyPr>
          <a:lstStyle/>
          <a:p>
            <a:r>
              <a:rPr lang="fr-FR" dirty="0" smtClean="0"/>
              <a:t>suite B</a:t>
            </a:r>
            <a:endParaRPr lang="fr-FR" dirty="0"/>
          </a:p>
        </p:txBody>
      </p:sp>
      <p:sp>
        <p:nvSpPr>
          <p:cNvPr id="10" name="ZoneTexte 9"/>
          <p:cNvSpPr txBox="1"/>
          <p:nvPr/>
        </p:nvSpPr>
        <p:spPr>
          <a:xfrm>
            <a:off x="4499992" y="4221088"/>
            <a:ext cx="864096" cy="369332"/>
          </a:xfrm>
          <a:prstGeom prst="rect">
            <a:avLst/>
          </a:prstGeom>
          <a:noFill/>
        </p:spPr>
        <p:txBody>
          <a:bodyPr wrap="square" rtlCol="0">
            <a:spAutoFit/>
          </a:bodyPr>
          <a:lstStyle/>
          <a:p>
            <a:r>
              <a:rPr lang="fr-FR" dirty="0" smtClean="0"/>
              <a:t>suite C</a:t>
            </a:r>
            <a:endParaRPr lang="fr-FR"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035"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3"/>
                                        </p:tgtEl>
                                      </p:cBhvr>
                                    </p:cmd>
                                  </p:childTnLst>
                                </p:cTn>
                              </p:par>
                            </p:childTnLst>
                          </p:cTn>
                        </p:par>
                      </p:childTnLst>
                    </p:cTn>
                  </p:par>
                </p:childTnLst>
              </p:cTn>
              <p:nextCondLst>
                <p:cond evt="onClick" delay="0">
                  <p:tgtEl>
                    <p:spTgt spid="3"/>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19615" fill="hold"/>
                                        <p:tgtEl>
                                          <p:spTgt spid="5"/>
                                        </p:tgtEl>
                                      </p:cBhvr>
                                    </p:cmd>
                                  </p:childTnLst>
                                </p:cTn>
                              </p:par>
                            </p:childTnLst>
                          </p:cTn>
                        </p:par>
                      </p:childTnLst>
                    </p:cTn>
                  </p:par>
                  <p:par>
                    <p:cTn id="17" fill="hold">
                      <p:stCondLst>
                        <p:cond delay="indefinite"/>
                      </p:stCondLst>
                      <p:childTnLst>
                        <p:par>
                          <p:cTn id="18" fill="hold">
                            <p:stCondLst>
                              <p:cond delay="0"/>
                            </p:stCondLst>
                            <p:childTnLst>
                              <p:par>
                                <p:cTn id="19" presetID="3" presetClass="mediacall" presetSubtype="0" fill="hold" nodeType="clickEffect">
                                  <p:stCondLst>
                                    <p:cond delay="0"/>
                                  </p:stCondLst>
                                  <p:childTnLst>
                                    <p:cmd type="call" cmd="stop">
                                      <p:cBhvr>
                                        <p:cTn id="20" dur="1" fill="hold"/>
                                        <p:tgtEl>
                                          <p:spTgt spid="5"/>
                                        </p:tgtEl>
                                      </p:cBhvr>
                                    </p:cmd>
                                  </p:childTnLst>
                                </p:cTn>
                              </p:par>
                            </p:childTnLst>
                          </p:cTn>
                        </p:par>
                      </p:childTnLst>
                    </p:cTn>
                  </p:par>
                </p:childTnLst>
              </p:cTn>
              <p:nextCondLst>
                <p:cond evt="onClick" delay="0">
                  <p:tgtEl>
                    <p:spTgt spid="5"/>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22" restart="whenNotActive" fill="hold" evtFilter="cancelBubble" nodeType="interactiveSeq">
                <p:stCondLst>
                  <p:cond evt="onClick" delay="0">
                    <p:tgtEl>
                      <p:spTgt spid="6"/>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26040" fill="hold"/>
                                        <p:tgtEl>
                                          <p:spTgt spid="6"/>
                                        </p:tgtEl>
                                      </p:cBhvr>
                                    </p:cmd>
                                  </p:childTnLst>
                                </p:cTn>
                              </p:par>
                            </p:childTnLst>
                          </p:cTn>
                        </p:par>
                      </p:childTnLst>
                    </p:cTn>
                  </p:par>
                  <p:par>
                    <p:cTn id="27" fill="hold">
                      <p:stCondLst>
                        <p:cond delay="indefinite"/>
                      </p:stCondLst>
                      <p:childTnLst>
                        <p:par>
                          <p:cTn id="28" fill="hold">
                            <p:stCondLst>
                              <p:cond delay="0"/>
                            </p:stCondLst>
                            <p:childTnLst>
                              <p:par>
                                <p:cTn id="29" presetID="3" presetClass="mediacall" presetSubtype="0" fill="hold" nodeType="clickEffect">
                                  <p:stCondLst>
                                    <p:cond delay="0"/>
                                  </p:stCondLst>
                                  <p:childTnLst>
                                    <p:cmd type="call" cmd="stop">
                                      <p:cBhvr>
                                        <p:cTn id="30" dur="1" fill="hold"/>
                                        <p:tgtEl>
                                          <p:spTgt spid="6"/>
                                        </p:tgtEl>
                                      </p:cBhvr>
                                    </p:cmd>
                                  </p:childTnLst>
                                </p:cTn>
                              </p:par>
                            </p:childTnLst>
                          </p:cTn>
                        </p:par>
                      </p:childTnLst>
                    </p:cTn>
                  </p:par>
                </p:childTnLst>
              </p:cTn>
              <p:nextCondLst>
                <p:cond evt="onClick" delay="0">
                  <p:tgtEl>
                    <p:spTgt spid="6"/>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2" restart="whenNotActive" fill="hold" evtFilter="cancelBubble" nodeType="interactiveSeq">
                <p:stCondLst>
                  <p:cond evt="onClick" delay="0">
                    <p:tgtEl>
                      <p:spTgt spid="7"/>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21083" fill="hold"/>
                                        <p:tgtEl>
                                          <p:spTgt spid="7"/>
                                        </p:tgtEl>
                                      </p:cBhvr>
                                    </p:cmd>
                                  </p:childTnLst>
                                </p:cTn>
                              </p:par>
                            </p:childTnLst>
                          </p:cTn>
                        </p:par>
                      </p:childTnLst>
                    </p:cTn>
                  </p:par>
                  <p:par>
                    <p:cTn id="37" fill="hold">
                      <p:stCondLst>
                        <p:cond delay="indefinite"/>
                      </p:stCondLst>
                      <p:childTnLst>
                        <p:par>
                          <p:cTn id="38" fill="hold">
                            <p:stCondLst>
                              <p:cond delay="0"/>
                            </p:stCondLst>
                            <p:childTnLst>
                              <p:par>
                                <p:cTn id="39" presetID="3" presetClass="mediacall" presetSubtype="0" fill="hold" nodeType="clickEffect">
                                  <p:stCondLst>
                                    <p:cond delay="0"/>
                                  </p:stCondLst>
                                  <p:childTnLst>
                                    <p:cmd type="call" cmd="stop">
                                      <p:cBhvr>
                                        <p:cTn id="40" dur="1" fill="hold"/>
                                        <p:tgtEl>
                                          <p:spTgt spid="7"/>
                                        </p:tgtEl>
                                      </p:cBhvr>
                                    </p:cmd>
                                  </p:childTnLst>
                                </p:cTn>
                              </p:par>
                            </p:childTnLst>
                          </p:cTn>
                        </p:par>
                      </p:childTnLst>
                    </p:cTn>
                  </p:par>
                </p:childTnLst>
              </p:cTn>
              <p:nextCondLst>
                <p:cond evt="onClick" delay="0">
                  <p:tgtEl>
                    <p:spTgt spid="7"/>
                  </p:tgtEl>
                </p:cond>
              </p:nextCondLst>
            </p:seq>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BD sonore </a:t>
            </a:r>
            <a:endParaRPr lang="fr-FR" dirty="0"/>
          </a:p>
        </p:txBody>
      </p:sp>
      <p:pic>
        <p:nvPicPr>
          <p:cNvPr id="4" name="BD a.wav">
            <a:hlinkClick r:id="" action="ppaction://media"/>
          </p:cNvPr>
          <p:cNvPicPr>
            <a:picLocks noRot="1" noChangeAspect="1"/>
          </p:cNvPicPr>
          <p:nvPr>
            <a:audioFile r:link="rId1"/>
          </p:nvPr>
        </p:nvPicPr>
        <p:blipFill>
          <a:blip r:embed="rId15" cstate="print"/>
          <a:stretch>
            <a:fillRect/>
          </a:stretch>
        </p:blipFill>
        <p:spPr>
          <a:xfrm>
            <a:off x="5508104" y="6093296"/>
            <a:ext cx="304800" cy="304800"/>
          </a:xfrm>
          <a:prstGeom prst="rect">
            <a:avLst/>
          </a:prstGeom>
        </p:spPr>
      </p:pic>
      <p:pic>
        <p:nvPicPr>
          <p:cNvPr id="5" name="BD b.wav">
            <a:hlinkClick r:id="" action="ppaction://media"/>
          </p:cNvPr>
          <p:cNvPicPr>
            <a:picLocks noRot="1" noChangeAspect="1"/>
          </p:cNvPicPr>
          <p:nvPr>
            <a:audioFile r:link="rId2"/>
          </p:nvPr>
        </p:nvPicPr>
        <p:blipFill>
          <a:blip r:embed="rId15" cstate="print"/>
          <a:stretch>
            <a:fillRect/>
          </a:stretch>
        </p:blipFill>
        <p:spPr>
          <a:xfrm>
            <a:off x="971600" y="6093296"/>
            <a:ext cx="304800" cy="304800"/>
          </a:xfrm>
          <a:prstGeom prst="rect">
            <a:avLst/>
          </a:prstGeom>
        </p:spPr>
      </p:pic>
      <p:pic>
        <p:nvPicPr>
          <p:cNvPr id="6" name="BD c.wav">
            <a:hlinkClick r:id="" action="ppaction://media"/>
          </p:cNvPr>
          <p:cNvPicPr>
            <a:picLocks noRot="1" noChangeAspect="1"/>
          </p:cNvPicPr>
          <p:nvPr>
            <a:audioFile r:link="rId3"/>
          </p:nvPr>
        </p:nvPicPr>
        <p:blipFill>
          <a:blip r:embed="rId15" cstate="print"/>
          <a:stretch>
            <a:fillRect/>
          </a:stretch>
        </p:blipFill>
        <p:spPr>
          <a:xfrm>
            <a:off x="8244408" y="6093296"/>
            <a:ext cx="304800" cy="304800"/>
          </a:xfrm>
          <a:prstGeom prst="rect">
            <a:avLst/>
          </a:prstGeom>
        </p:spPr>
      </p:pic>
      <p:pic>
        <p:nvPicPr>
          <p:cNvPr id="7" name="BD d.wav">
            <a:hlinkClick r:id="" action="ppaction://media"/>
          </p:cNvPr>
          <p:cNvPicPr>
            <a:picLocks noRot="1" noChangeAspect="1"/>
          </p:cNvPicPr>
          <p:nvPr>
            <a:audioFile r:link="rId4"/>
          </p:nvPr>
        </p:nvPicPr>
        <p:blipFill>
          <a:blip r:embed="rId15" cstate="print"/>
          <a:stretch>
            <a:fillRect/>
          </a:stretch>
        </p:blipFill>
        <p:spPr>
          <a:xfrm>
            <a:off x="6876256" y="6093296"/>
            <a:ext cx="304800" cy="304800"/>
          </a:xfrm>
          <a:prstGeom prst="rect">
            <a:avLst/>
          </a:prstGeom>
        </p:spPr>
      </p:pic>
      <p:pic>
        <p:nvPicPr>
          <p:cNvPr id="8" name="BD e.wav">
            <a:hlinkClick r:id="" action="ppaction://media"/>
          </p:cNvPr>
          <p:cNvPicPr>
            <a:picLocks noRot="1" noChangeAspect="1"/>
          </p:cNvPicPr>
          <p:nvPr>
            <a:audioFile r:link="rId5"/>
          </p:nvPr>
        </p:nvPicPr>
        <p:blipFill>
          <a:blip r:embed="rId15" cstate="print"/>
          <a:stretch>
            <a:fillRect/>
          </a:stretch>
        </p:blipFill>
        <p:spPr>
          <a:xfrm>
            <a:off x="2627784" y="6093296"/>
            <a:ext cx="304800" cy="304800"/>
          </a:xfrm>
          <a:prstGeom prst="rect">
            <a:avLst/>
          </a:prstGeom>
        </p:spPr>
      </p:pic>
      <p:pic>
        <p:nvPicPr>
          <p:cNvPr id="9" name="BD f.wav">
            <a:hlinkClick r:id="" action="ppaction://media"/>
          </p:cNvPr>
          <p:cNvPicPr>
            <a:picLocks noRot="1" noChangeAspect="1"/>
          </p:cNvPicPr>
          <p:nvPr>
            <a:audioFile r:link="rId6"/>
          </p:nvPr>
        </p:nvPicPr>
        <p:blipFill>
          <a:blip r:embed="rId15" cstate="print"/>
          <a:stretch>
            <a:fillRect/>
          </a:stretch>
        </p:blipFill>
        <p:spPr>
          <a:xfrm>
            <a:off x="3491880" y="6093296"/>
            <a:ext cx="304800" cy="304800"/>
          </a:xfrm>
          <a:prstGeom prst="rect">
            <a:avLst/>
          </a:prstGeom>
        </p:spPr>
      </p:pic>
      <p:pic>
        <p:nvPicPr>
          <p:cNvPr id="10" name="BD g.wav">
            <a:hlinkClick r:id="" action="ppaction://media"/>
          </p:cNvPr>
          <p:cNvPicPr>
            <a:picLocks noRot="1" noChangeAspect="1"/>
          </p:cNvPicPr>
          <p:nvPr>
            <a:audioFile r:link="rId7"/>
          </p:nvPr>
        </p:nvPicPr>
        <p:blipFill>
          <a:blip r:embed="rId15" cstate="print"/>
          <a:stretch>
            <a:fillRect/>
          </a:stretch>
        </p:blipFill>
        <p:spPr>
          <a:xfrm>
            <a:off x="467544" y="6093296"/>
            <a:ext cx="304800" cy="304800"/>
          </a:xfrm>
          <a:prstGeom prst="rect">
            <a:avLst/>
          </a:prstGeom>
        </p:spPr>
      </p:pic>
      <p:pic>
        <p:nvPicPr>
          <p:cNvPr id="11" name="BD i.wav">
            <a:hlinkClick r:id="" action="ppaction://media"/>
          </p:cNvPr>
          <p:cNvPicPr>
            <a:picLocks noRot="1" noChangeAspect="1"/>
          </p:cNvPicPr>
          <p:nvPr>
            <a:audioFile r:link="rId8"/>
          </p:nvPr>
        </p:nvPicPr>
        <p:blipFill>
          <a:blip r:embed="rId15" cstate="print"/>
          <a:stretch>
            <a:fillRect/>
          </a:stretch>
        </p:blipFill>
        <p:spPr>
          <a:xfrm>
            <a:off x="1619672" y="6093296"/>
            <a:ext cx="304800" cy="304800"/>
          </a:xfrm>
          <a:prstGeom prst="rect">
            <a:avLst/>
          </a:prstGeom>
        </p:spPr>
      </p:pic>
      <p:pic>
        <p:nvPicPr>
          <p:cNvPr id="14" name="BD k.wav">
            <a:hlinkClick r:id="" action="ppaction://media"/>
          </p:cNvPr>
          <p:cNvPicPr>
            <a:picLocks noRot="1" noChangeAspect="1"/>
          </p:cNvPicPr>
          <p:nvPr>
            <a:audioFile r:link="rId9"/>
          </p:nvPr>
        </p:nvPicPr>
        <p:blipFill>
          <a:blip r:embed="rId15" cstate="print"/>
          <a:stretch>
            <a:fillRect/>
          </a:stretch>
        </p:blipFill>
        <p:spPr>
          <a:xfrm>
            <a:off x="4860032" y="6093296"/>
            <a:ext cx="304800" cy="304800"/>
          </a:xfrm>
          <a:prstGeom prst="rect">
            <a:avLst/>
          </a:prstGeom>
        </p:spPr>
      </p:pic>
      <p:pic>
        <p:nvPicPr>
          <p:cNvPr id="15" name="BD l.wav">
            <a:hlinkClick r:id="" action="ppaction://media"/>
          </p:cNvPr>
          <p:cNvPicPr>
            <a:picLocks noRot="1" noChangeAspect="1"/>
          </p:cNvPicPr>
          <p:nvPr>
            <a:audioFile r:link="rId10"/>
          </p:nvPr>
        </p:nvPicPr>
        <p:blipFill>
          <a:blip r:embed="rId15" cstate="print"/>
          <a:stretch>
            <a:fillRect/>
          </a:stretch>
        </p:blipFill>
        <p:spPr>
          <a:xfrm>
            <a:off x="7596336" y="6093296"/>
            <a:ext cx="304800" cy="304800"/>
          </a:xfrm>
          <a:prstGeom prst="rect">
            <a:avLst/>
          </a:prstGeom>
        </p:spPr>
      </p:pic>
      <p:pic>
        <p:nvPicPr>
          <p:cNvPr id="16" name="BD m.wav">
            <a:hlinkClick r:id="" action="ppaction://media"/>
          </p:cNvPr>
          <p:cNvPicPr>
            <a:picLocks noRot="1" noChangeAspect="1"/>
          </p:cNvPicPr>
          <p:nvPr>
            <a:audioFile r:link="rId11"/>
          </p:nvPr>
        </p:nvPicPr>
        <p:blipFill>
          <a:blip r:embed="rId15" cstate="print"/>
          <a:stretch>
            <a:fillRect/>
          </a:stretch>
        </p:blipFill>
        <p:spPr>
          <a:xfrm>
            <a:off x="6156176" y="6093296"/>
            <a:ext cx="304800" cy="304800"/>
          </a:xfrm>
          <a:prstGeom prst="rect">
            <a:avLst/>
          </a:prstGeom>
        </p:spPr>
      </p:pic>
      <p:pic>
        <p:nvPicPr>
          <p:cNvPr id="17" name="bd sonore entière.wav">
            <a:hlinkClick r:id="" action="ppaction://media"/>
          </p:cNvPr>
          <p:cNvPicPr>
            <a:picLocks noRot="1" noChangeAspect="1"/>
          </p:cNvPicPr>
          <p:nvPr>
            <a:audioFile r:link="rId12"/>
          </p:nvPr>
        </p:nvPicPr>
        <p:blipFill>
          <a:blip r:embed="rId15" cstate="print"/>
          <a:stretch>
            <a:fillRect/>
          </a:stretch>
        </p:blipFill>
        <p:spPr>
          <a:xfrm>
            <a:off x="6156176" y="692696"/>
            <a:ext cx="304800" cy="304800"/>
          </a:xfrm>
          <a:prstGeom prst="rect">
            <a:avLst/>
          </a:prstGeom>
        </p:spPr>
      </p:pic>
      <p:pic>
        <p:nvPicPr>
          <p:cNvPr id="2050" name="Picture 2"/>
          <p:cNvPicPr>
            <a:picLocks noChangeAspect="1" noChangeArrowheads="1"/>
          </p:cNvPicPr>
          <p:nvPr/>
        </p:nvPicPr>
        <p:blipFill>
          <a:blip r:embed="rId16" cstate="print"/>
          <a:srcRect/>
          <a:stretch>
            <a:fillRect/>
          </a:stretch>
        </p:blipFill>
        <p:spPr bwMode="auto">
          <a:xfrm>
            <a:off x="683569" y="692696"/>
            <a:ext cx="1729966" cy="1394842"/>
          </a:xfrm>
          <a:prstGeom prst="rect">
            <a:avLst/>
          </a:prstGeom>
          <a:noFill/>
          <a:ln w="9525">
            <a:noFill/>
            <a:miter lim="800000"/>
            <a:headEnd/>
            <a:tailEnd/>
          </a:ln>
        </p:spPr>
      </p:pic>
      <p:pic>
        <p:nvPicPr>
          <p:cNvPr id="2051" name="Picture 3"/>
          <p:cNvPicPr>
            <a:picLocks noChangeAspect="1" noChangeArrowheads="1"/>
          </p:cNvPicPr>
          <p:nvPr/>
        </p:nvPicPr>
        <p:blipFill>
          <a:blip r:embed="rId17" cstate="print"/>
          <a:srcRect/>
          <a:stretch>
            <a:fillRect/>
          </a:stretch>
        </p:blipFill>
        <p:spPr bwMode="auto">
          <a:xfrm>
            <a:off x="7236296" y="980728"/>
            <a:ext cx="1656184" cy="1605484"/>
          </a:xfrm>
          <a:prstGeom prst="rect">
            <a:avLst/>
          </a:prstGeom>
          <a:noFill/>
          <a:ln w="9525">
            <a:noFill/>
            <a:miter lim="800000"/>
            <a:headEnd/>
            <a:tailEnd/>
          </a:ln>
        </p:spPr>
      </p:pic>
      <p:pic>
        <p:nvPicPr>
          <p:cNvPr id="2053" name="Picture 5"/>
          <p:cNvPicPr>
            <a:picLocks noChangeAspect="1" noChangeArrowheads="1"/>
          </p:cNvPicPr>
          <p:nvPr/>
        </p:nvPicPr>
        <p:blipFill>
          <a:blip r:embed="rId18" cstate="print"/>
          <a:srcRect/>
          <a:stretch>
            <a:fillRect/>
          </a:stretch>
        </p:blipFill>
        <p:spPr bwMode="auto">
          <a:xfrm>
            <a:off x="2555776" y="1052736"/>
            <a:ext cx="1857375" cy="1638300"/>
          </a:xfrm>
          <a:prstGeom prst="rect">
            <a:avLst/>
          </a:prstGeom>
          <a:noFill/>
          <a:ln w="9525">
            <a:noFill/>
            <a:miter lim="800000"/>
            <a:headEnd/>
            <a:tailEnd/>
          </a:ln>
        </p:spPr>
      </p:pic>
      <p:pic>
        <p:nvPicPr>
          <p:cNvPr id="2054" name="Picture 6"/>
          <p:cNvPicPr>
            <a:picLocks noChangeAspect="1" noChangeArrowheads="1"/>
          </p:cNvPicPr>
          <p:nvPr/>
        </p:nvPicPr>
        <p:blipFill>
          <a:blip r:embed="rId19" cstate="print"/>
          <a:srcRect/>
          <a:stretch>
            <a:fillRect/>
          </a:stretch>
        </p:blipFill>
        <p:spPr bwMode="auto">
          <a:xfrm>
            <a:off x="539552" y="2060848"/>
            <a:ext cx="1514475" cy="1676400"/>
          </a:xfrm>
          <a:prstGeom prst="rect">
            <a:avLst/>
          </a:prstGeom>
          <a:noFill/>
          <a:ln w="9525">
            <a:noFill/>
            <a:miter lim="800000"/>
            <a:headEnd/>
            <a:tailEnd/>
          </a:ln>
        </p:spPr>
      </p:pic>
      <p:pic>
        <p:nvPicPr>
          <p:cNvPr id="2055" name="Picture 7"/>
          <p:cNvPicPr>
            <a:picLocks noChangeAspect="1" noChangeArrowheads="1"/>
          </p:cNvPicPr>
          <p:nvPr/>
        </p:nvPicPr>
        <p:blipFill>
          <a:blip r:embed="rId20" cstate="print"/>
          <a:srcRect/>
          <a:stretch>
            <a:fillRect/>
          </a:stretch>
        </p:blipFill>
        <p:spPr bwMode="auto">
          <a:xfrm>
            <a:off x="5292080" y="1124744"/>
            <a:ext cx="1799084" cy="1261123"/>
          </a:xfrm>
          <a:prstGeom prst="rect">
            <a:avLst/>
          </a:prstGeom>
          <a:noFill/>
          <a:ln w="9525">
            <a:noFill/>
            <a:miter lim="800000"/>
            <a:headEnd/>
            <a:tailEnd/>
          </a:ln>
        </p:spPr>
      </p:pic>
      <p:pic>
        <p:nvPicPr>
          <p:cNvPr id="2056" name="Picture 8"/>
          <p:cNvPicPr>
            <a:picLocks noChangeAspect="1" noChangeArrowheads="1"/>
          </p:cNvPicPr>
          <p:nvPr/>
        </p:nvPicPr>
        <p:blipFill>
          <a:blip r:embed="rId21" cstate="print"/>
          <a:srcRect/>
          <a:stretch>
            <a:fillRect/>
          </a:stretch>
        </p:blipFill>
        <p:spPr bwMode="auto">
          <a:xfrm>
            <a:off x="5796136" y="2060848"/>
            <a:ext cx="1885950" cy="1695450"/>
          </a:xfrm>
          <a:prstGeom prst="rect">
            <a:avLst/>
          </a:prstGeom>
          <a:noFill/>
          <a:ln w="9525">
            <a:noFill/>
            <a:miter lim="800000"/>
            <a:headEnd/>
            <a:tailEnd/>
          </a:ln>
        </p:spPr>
      </p:pic>
      <p:pic>
        <p:nvPicPr>
          <p:cNvPr id="2057" name="Picture 9"/>
          <p:cNvPicPr>
            <a:picLocks noChangeAspect="1" noChangeArrowheads="1"/>
          </p:cNvPicPr>
          <p:nvPr/>
        </p:nvPicPr>
        <p:blipFill>
          <a:blip r:embed="rId22" cstate="print"/>
          <a:srcRect/>
          <a:stretch>
            <a:fillRect/>
          </a:stretch>
        </p:blipFill>
        <p:spPr bwMode="auto">
          <a:xfrm>
            <a:off x="7164288" y="3429000"/>
            <a:ext cx="1695450" cy="1571625"/>
          </a:xfrm>
          <a:prstGeom prst="rect">
            <a:avLst/>
          </a:prstGeom>
          <a:noFill/>
          <a:ln w="9525">
            <a:noFill/>
            <a:miter lim="800000"/>
            <a:headEnd/>
            <a:tailEnd/>
          </a:ln>
        </p:spPr>
      </p:pic>
      <p:pic>
        <p:nvPicPr>
          <p:cNvPr id="2058" name="Picture 10"/>
          <p:cNvPicPr>
            <a:picLocks noChangeAspect="1" noChangeArrowheads="1"/>
          </p:cNvPicPr>
          <p:nvPr/>
        </p:nvPicPr>
        <p:blipFill>
          <a:blip r:embed="rId23" cstate="print"/>
          <a:srcRect/>
          <a:stretch>
            <a:fillRect/>
          </a:stretch>
        </p:blipFill>
        <p:spPr bwMode="auto">
          <a:xfrm>
            <a:off x="1763688" y="2852936"/>
            <a:ext cx="1543050" cy="1743075"/>
          </a:xfrm>
          <a:prstGeom prst="rect">
            <a:avLst/>
          </a:prstGeom>
          <a:noFill/>
          <a:ln w="9525">
            <a:noFill/>
            <a:miter lim="800000"/>
            <a:headEnd/>
            <a:tailEnd/>
          </a:ln>
        </p:spPr>
      </p:pic>
      <p:pic>
        <p:nvPicPr>
          <p:cNvPr id="2059" name="Picture 11"/>
          <p:cNvPicPr>
            <a:picLocks noChangeAspect="1" noChangeArrowheads="1"/>
          </p:cNvPicPr>
          <p:nvPr/>
        </p:nvPicPr>
        <p:blipFill>
          <a:blip r:embed="rId24" cstate="print"/>
          <a:srcRect/>
          <a:stretch>
            <a:fillRect/>
          </a:stretch>
        </p:blipFill>
        <p:spPr bwMode="auto">
          <a:xfrm>
            <a:off x="2627784" y="4149080"/>
            <a:ext cx="1676400" cy="1647825"/>
          </a:xfrm>
          <a:prstGeom prst="rect">
            <a:avLst/>
          </a:prstGeom>
          <a:noFill/>
          <a:ln w="9525">
            <a:noFill/>
            <a:miter lim="800000"/>
            <a:headEnd/>
            <a:tailEnd/>
          </a:ln>
        </p:spPr>
      </p:pic>
      <p:pic>
        <p:nvPicPr>
          <p:cNvPr id="2060" name="Picture 12"/>
          <p:cNvPicPr>
            <a:picLocks noChangeAspect="1" noChangeArrowheads="1"/>
          </p:cNvPicPr>
          <p:nvPr/>
        </p:nvPicPr>
        <p:blipFill>
          <a:blip r:embed="rId25" cstate="print"/>
          <a:srcRect/>
          <a:stretch>
            <a:fillRect/>
          </a:stretch>
        </p:blipFill>
        <p:spPr bwMode="auto">
          <a:xfrm>
            <a:off x="3707904" y="2564904"/>
            <a:ext cx="1666875" cy="1485900"/>
          </a:xfrm>
          <a:prstGeom prst="rect">
            <a:avLst/>
          </a:prstGeom>
          <a:noFill/>
          <a:ln w="9525">
            <a:noFill/>
            <a:miter lim="800000"/>
            <a:headEnd/>
            <a:tailEnd/>
          </a:ln>
        </p:spPr>
      </p:pic>
      <p:pic>
        <p:nvPicPr>
          <p:cNvPr id="2061" name="Picture 13"/>
          <p:cNvPicPr>
            <a:picLocks noChangeAspect="1" noChangeArrowheads="1"/>
          </p:cNvPicPr>
          <p:nvPr/>
        </p:nvPicPr>
        <p:blipFill>
          <a:blip r:embed="rId26" cstate="print"/>
          <a:srcRect/>
          <a:stretch>
            <a:fillRect/>
          </a:stretch>
        </p:blipFill>
        <p:spPr bwMode="auto">
          <a:xfrm>
            <a:off x="395536" y="4365104"/>
            <a:ext cx="1733550" cy="1543050"/>
          </a:xfrm>
          <a:prstGeom prst="rect">
            <a:avLst/>
          </a:prstGeom>
          <a:noFill/>
          <a:ln w="9525">
            <a:noFill/>
            <a:miter lim="800000"/>
            <a:headEnd/>
            <a:tailEnd/>
          </a:ln>
        </p:spPr>
      </p:pic>
      <p:pic>
        <p:nvPicPr>
          <p:cNvPr id="2062" name="Picture 14"/>
          <p:cNvPicPr>
            <a:picLocks noChangeAspect="1" noChangeArrowheads="1"/>
          </p:cNvPicPr>
          <p:nvPr/>
        </p:nvPicPr>
        <p:blipFill>
          <a:blip r:embed="rId27" cstate="print"/>
          <a:srcRect/>
          <a:stretch>
            <a:fillRect/>
          </a:stretch>
        </p:blipFill>
        <p:spPr bwMode="auto">
          <a:xfrm>
            <a:off x="5436096" y="3933056"/>
            <a:ext cx="1685925" cy="1657350"/>
          </a:xfrm>
          <a:prstGeom prst="rect">
            <a:avLst/>
          </a:prstGeom>
          <a:noFill/>
          <a:ln w="9525">
            <a:noFill/>
            <a:miter lim="800000"/>
            <a:headEnd/>
            <a:tailEnd/>
          </a:ln>
        </p:spPr>
      </p:pic>
      <p:pic>
        <p:nvPicPr>
          <p:cNvPr id="31" name="BD h.wav">
            <a:hlinkClick r:id="" action="ppaction://media"/>
          </p:cNvPr>
          <p:cNvPicPr>
            <a:picLocks noRot="1" noChangeAspect="1"/>
          </p:cNvPicPr>
          <p:nvPr>
            <a:audioFile r:link="rId13"/>
          </p:nvPr>
        </p:nvPicPr>
        <p:blipFill>
          <a:blip r:embed="rId28" cstate="print"/>
          <a:stretch>
            <a:fillRect/>
          </a:stretch>
        </p:blipFill>
        <p:spPr>
          <a:xfrm>
            <a:off x="4211960" y="6093296"/>
            <a:ext cx="304800" cy="304800"/>
          </a:xfrm>
          <a:prstGeom prst="rect">
            <a:avLst/>
          </a:prstGeom>
        </p:spPr>
      </p:pic>
      <p:sp>
        <p:nvSpPr>
          <p:cNvPr id="32" name="ZoneTexte 31"/>
          <p:cNvSpPr txBox="1"/>
          <p:nvPr/>
        </p:nvSpPr>
        <p:spPr>
          <a:xfrm>
            <a:off x="1115616" y="1772816"/>
            <a:ext cx="432048" cy="369332"/>
          </a:xfrm>
          <a:prstGeom prst="rect">
            <a:avLst/>
          </a:prstGeom>
          <a:noFill/>
        </p:spPr>
        <p:txBody>
          <a:bodyPr wrap="square" rtlCol="0">
            <a:spAutoFit/>
          </a:bodyPr>
          <a:lstStyle/>
          <a:p>
            <a:r>
              <a:rPr lang="fr-FR" dirty="0" err="1" smtClean="0"/>
              <a:t>iD</a:t>
            </a:r>
            <a:endParaRPr lang="fr-FR" dirty="0"/>
          </a:p>
        </p:txBody>
      </p:sp>
      <p:sp>
        <p:nvSpPr>
          <p:cNvPr id="33" name="ZoneTexte 32"/>
          <p:cNvSpPr txBox="1"/>
          <p:nvPr/>
        </p:nvSpPr>
        <p:spPr>
          <a:xfrm>
            <a:off x="2915816" y="2276872"/>
            <a:ext cx="432048" cy="369332"/>
          </a:xfrm>
          <a:prstGeom prst="rect">
            <a:avLst/>
          </a:prstGeom>
          <a:noFill/>
        </p:spPr>
        <p:txBody>
          <a:bodyPr wrap="square" rtlCol="0">
            <a:spAutoFit/>
          </a:bodyPr>
          <a:lstStyle/>
          <a:p>
            <a:r>
              <a:rPr lang="fr-FR" dirty="0" err="1" smtClean="0"/>
              <a:t>iV</a:t>
            </a:r>
            <a:endParaRPr lang="fr-FR" dirty="0"/>
          </a:p>
        </p:txBody>
      </p:sp>
      <p:sp>
        <p:nvSpPr>
          <p:cNvPr id="34" name="ZoneTexte 33"/>
          <p:cNvSpPr txBox="1"/>
          <p:nvPr/>
        </p:nvSpPr>
        <p:spPr>
          <a:xfrm>
            <a:off x="899592" y="3429000"/>
            <a:ext cx="432048" cy="369332"/>
          </a:xfrm>
          <a:prstGeom prst="rect">
            <a:avLst/>
          </a:prstGeom>
          <a:noFill/>
        </p:spPr>
        <p:txBody>
          <a:bodyPr wrap="square" rtlCol="0">
            <a:spAutoFit/>
          </a:bodyPr>
          <a:lstStyle/>
          <a:p>
            <a:r>
              <a:rPr lang="fr-FR" dirty="0" err="1" smtClean="0"/>
              <a:t>iP</a:t>
            </a:r>
            <a:endParaRPr lang="fr-FR" dirty="0"/>
          </a:p>
        </p:txBody>
      </p:sp>
      <p:sp>
        <p:nvSpPr>
          <p:cNvPr id="35" name="ZoneTexte 34"/>
          <p:cNvSpPr txBox="1"/>
          <p:nvPr/>
        </p:nvSpPr>
        <p:spPr>
          <a:xfrm>
            <a:off x="5436096" y="2060848"/>
            <a:ext cx="432048" cy="369332"/>
          </a:xfrm>
          <a:prstGeom prst="rect">
            <a:avLst/>
          </a:prstGeom>
          <a:noFill/>
        </p:spPr>
        <p:txBody>
          <a:bodyPr wrap="square" rtlCol="0">
            <a:spAutoFit/>
          </a:bodyPr>
          <a:lstStyle/>
          <a:p>
            <a:r>
              <a:rPr lang="fr-FR" dirty="0" err="1" smtClean="0"/>
              <a:t>iY</a:t>
            </a:r>
            <a:endParaRPr lang="fr-FR" dirty="0"/>
          </a:p>
        </p:txBody>
      </p:sp>
      <p:sp>
        <p:nvSpPr>
          <p:cNvPr id="36" name="ZoneTexte 35"/>
          <p:cNvSpPr txBox="1"/>
          <p:nvPr/>
        </p:nvSpPr>
        <p:spPr>
          <a:xfrm>
            <a:off x="2411760" y="4149080"/>
            <a:ext cx="432048" cy="369332"/>
          </a:xfrm>
          <a:prstGeom prst="rect">
            <a:avLst/>
          </a:prstGeom>
          <a:noFill/>
        </p:spPr>
        <p:txBody>
          <a:bodyPr wrap="square" rtlCol="0">
            <a:spAutoFit/>
          </a:bodyPr>
          <a:lstStyle/>
          <a:p>
            <a:r>
              <a:rPr lang="fr-FR" dirty="0" err="1" smtClean="0"/>
              <a:t>iF</a:t>
            </a:r>
            <a:endParaRPr lang="fr-FR" dirty="0"/>
          </a:p>
        </p:txBody>
      </p:sp>
      <p:sp>
        <p:nvSpPr>
          <p:cNvPr id="37" name="ZoneTexte 36"/>
          <p:cNvSpPr txBox="1"/>
          <p:nvPr/>
        </p:nvSpPr>
        <p:spPr>
          <a:xfrm>
            <a:off x="1259632" y="5229200"/>
            <a:ext cx="432048" cy="369332"/>
          </a:xfrm>
          <a:prstGeom prst="rect">
            <a:avLst/>
          </a:prstGeom>
          <a:noFill/>
        </p:spPr>
        <p:txBody>
          <a:bodyPr wrap="square" rtlCol="0">
            <a:spAutoFit/>
          </a:bodyPr>
          <a:lstStyle/>
          <a:p>
            <a:r>
              <a:rPr lang="fr-FR" dirty="0" err="1" smtClean="0"/>
              <a:t>iA</a:t>
            </a:r>
            <a:endParaRPr lang="fr-FR" dirty="0"/>
          </a:p>
        </p:txBody>
      </p:sp>
      <p:sp>
        <p:nvSpPr>
          <p:cNvPr id="38" name="ZoneTexte 37"/>
          <p:cNvSpPr txBox="1"/>
          <p:nvPr/>
        </p:nvSpPr>
        <p:spPr>
          <a:xfrm>
            <a:off x="4427984" y="3501008"/>
            <a:ext cx="432048" cy="369332"/>
          </a:xfrm>
          <a:prstGeom prst="rect">
            <a:avLst/>
          </a:prstGeom>
          <a:noFill/>
        </p:spPr>
        <p:txBody>
          <a:bodyPr wrap="square" rtlCol="0">
            <a:spAutoFit/>
          </a:bodyPr>
          <a:lstStyle/>
          <a:p>
            <a:r>
              <a:rPr lang="fr-FR" dirty="0" err="1" smtClean="0"/>
              <a:t>iR</a:t>
            </a:r>
            <a:endParaRPr lang="fr-FR" dirty="0"/>
          </a:p>
        </p:txBody>
      </p:sp>
      <p:sp>
        <p:nvSpPr>
          <p:cNvPr id="39" name="ZoneTexte 38"/>
          <p:cNvSpPr txBox="1"/>
          <p:nvPr/>
        </p:nvSpPr>
        <p:spPr>
          <a:xfrm>
            <a:off x="7236296" y="2060848"/>
            <a:ext cx="432048" cy="369332"/>
          </a:xfrm>
          <a:prstGeom prst="rect">
            <a:avLst/>
          </a:prstGeom>
          <a:noFill/>
        </p:spPr>
        <p:txBody>
          <a:bodyPr wrap="square" rtlCol="0">
            <a:spAutoFit/>
          </a:bodyPr>
          <a:lstStyle/>
          <a:p>
            <a:r>
              <a:rPr lang="fr-FR" dirty="0" err="1" smtClean="0"/>
              <a:t>iX</a:t>
            </a:r>
            <a:endParaRPr lang="fr-FR" dirty="0"/>
          </a:p>
        </p:txBody>
      </p:sp>
      <p:sp>
        <p:nvSpPr>
          <p:cNvPr id="40" name="ZoneTexte 39"/>
          <p:cNvSpPr txBox="1"/>
          <p:nvPr/>
        </p:nvSpPr>
        <p:spPr>
          <a:xfrm>
            <a:off x="5868144" y="3140968"/>
            <a:ext cx="432048" cy="369332"/>
          </a:xfrm>
          <a:prstGeom prst="rect">
            <a:avLst/>
          </a:prstGeom>
          <a:noFill/>
        </p:spPr>
        <p:txBody>
          <a:bodyPr wrap="square" rtlCol="0">
            <a:spAutoFit/>
          </a:bodyPr>
          <a:lstStyle/>
          <a:p>
            <a:r>
              <a:rPr lang="fr-FR" dirty="0" err="1" smtClean="0"/>
              <a:t>iZ</a:t>
            </a:r>
            <a:endParaRPr lang="fr-FR" dirty="0"/>
          </a:p>
        </p:txBody>
      </p:sp>
      <p:sp>
        <p:nvSpPr>
          <p:cNvPr id="41" name="ZoneTexte 40"/>
          <p:cNvSpPr txBox="1"/>
          <p:nvPr/>
        </p:nvSpPr>
        <p:spPr>
          <a:xfrm>
            <a:off x="8316416" y="4293096"/>
            <a:ext cx="432048" cy="369332"/>
          </a:xfrm>
          <a:prstGeom prst="rect">
            <a:avLst/>
          </a:prstGeom>
          <a:noFill/>
        </p:spPr>
        <p:txBody>
          <a:bodyPr wrap="square" rtlCol="0">
            <a:spAutoFit/>
          </a:bodyPr>
          <a:lstStyle/>
          <a:p>
            <a:r>
              <a:rPr lang="fr-FR" dirty="0" err="1" smtClean="0"/>
              <a:t>iB</a:t>
            </a:r>
            <a:endParaRPr lang="fr-FR" dirty="0"/>
          </a:p>
        </p:txBody>
      </p:sp>
      <p:sp>
        <p:nvSpPr>
          <p:cNvPr id="42" name="ZoneTexte 41"/>
          <p:cNvSpPr txBox="1"/>
          <p:nvPr/>
        </p:nvSpPr>
        <p:spPr>
          <a:xfrm>
            <a:off x="3563888" y="4797152"/>
            <a:ext cx="432048" cy="369332"/>
          </a:xfrm>
          <a:prstGeom prst="rect">
            <a:avLst/>
          </a:prstGeom>
          <a:noFill/>
        </p:spPr>
        <p:txBody>
          <a:bodyPr wrap="square" rtlCol="0">
            <a:spAutoFit/>
          </a:bodyPr>
          <a:lstStyle/>
          <a:p>
            <a:r>
              <a:rPr lang="fr-FR" dirty="0" err="1" smtClean="0"/>
              <a:t>iL</a:t>
            </a:r>
            <a:endParaRPr lang="fr-FR" dirty="0"/>
          </a:p>
        </p:txBody>
      </p:sp>
      <p:sp>
        <p:nvSpPr>
          <p:cNvPr id="43" name="ZoneTexte 42"/>
          <p:cNvSpPr txBox="1"/>
          <p:nvPr/>
        </p:nvSpPr>
        <p:spPr>
          <a:xfrm>
            <a:off x="5580112" y="4941168"/>
            <a:ext cx="432048" cy="369332"/>
          </a:xfrm>
          <a:prstGeom prst="rect">
            <a:avLst/>
          </a:prstGeom>
          <a:noFill/>
        </p:spPr>
        <p:txBody>
          <a:bodyPr wrap="square" rtlCol="0">
            <a:spAutoFit/>
          </a:bodyPr>
          <a:lstStyle/>
          <a:p>
            <a:r>
              <a:rPr lang="fr-FR" dirty="0" err="1" smtClean="0"/>
              <a:t>iG</a:t>
            </a:r>
            <a:endParaRPr lang="fr-FR" dirty="0"/>
          </a:p>
        </p:txBody>
      </p:sp>
      <p:sp>
        <p:nvSpPr>
          <p:cNvPr id="44" name="ZoneTexte 43"/>
          <p:cNvSpPr txBox="1"/>
          <p:nvPr/>
        </p:nvSpPr>
        <p:spPr>
          <a:xfrm>
            <a:off x="395536" y="6381328"/>
            <a:ext cx="216024" cy="369332"/>
          </a:xfrm>
          <a:prstGeom prst="rect">
            <a:avLst/>
          </a:prstGeom>
          <a:solidFill>
            <a:schemeClr val="bg1">
              <a:lumMod val="95000"/>
            </a:schemeClr>
          </a:solidFill>
        </p:spPr>
        <p:txBody>
          <a:bodyPr wrap="square" rtlCol="0">
            <a:spAutoFit/>
          </a:bodyPr>
          <a:lstStyle/>
          <a:p>
            <a:r>
              <a:rPr lang="fr-FR" dirty="0" smtClean="0"/>
              <a:t>6</a:t>
            </a:r>
            <a:endParaRPr lang="fr-FR" dirty="0"/>
          </a:p>
        </p:txBody>
      </p:sp>
      <p:sp>
        <p:nvSpPr>
          <p:cNvPr id="45" name="ZoneTexte 44"/>
          <p:cNvSpPr txBox="1"/>
          <p:nvPr/>
        </p:nvSpPr>
        <p:spPr>
          <a:xfrm>
            <a:off x="2627784" y="6309320"/>
            <a:ext cx="360040" cy="369332"/>
          </a:xfrm>
          <a:prstGeom prst="rect">
            <a:avLst/>
          </a:prstGeom>
          <a:noFill/>
        </p:spPr>
        <p:txBody>
          <a:bodyPr wrap="square" rtlCol="0">
            <a:spAutoFit/>
          </a:bodyPr>
          <a:lstStyle/>
          <a:p>
            <a:r>
              <a:rPr lang="fr-FR" dirty="0" smtClean="0"/>
              <a:t>^</a:t>
            </a:r>
            <a:endParaRPr lang="fr-FR" dirty="0"/>
          </a:p>
        </p:txBody>
      </p:sp>
      <p:sp>
        <p:nvSpPr>
          <p:cNvPr id="46" name="ZoneTexte 45"/>
          <p:cNvSpPr txBox="1"/>
          <p:nvPr/>
        </p:nvSpPr>
        <p:spPr>
          <a:xfrm>
            <a:off x="1547664" y="6309320"/>
            <a:ext cx="360040" cy="369332"/>
          </a:xfrm>
          <a:prstGeom prst="rect">
            <a:avLst/>
          </a:prstGeom>
          <a:noFill/>
        </p:spPr>
        <p:txBody>
          <a:bodyPr wrap="square" rtlCol="0">
            <a:spAutoFit/>
          </a:bodyPr>
          <a:lstStyle/>
          <a:p>
            <a:r>
              <a:rPr lang="fr-FR" dirty="0" smtClean="0"/>
              <a:t>9</a:t>
            </a:r>
            <a:endParaRPr lang="fr-FR" dirty="0"/>
          </a:p>
        </p:txBody>
      </p:sp>
      <p:sp>
        <p:nvSpPr>
          <p:cNvPr id="47" name="ZoneTexte 46"/>
          <p:cNvSpPr txBox="1"/>
          <p:nvPr/>
        </p:nvSpPr>
        <p:spPr>
          <a:xfrm>
            <a:off x="8172400" y="6309320"/>
            <a:ext cx="360040" cy="369332"/>
          </a:xfrm>
          <a:prstGeom prst="rect">
            <a:avLst/>
          </a:prstGeom>
          <a:noFill/>
        </p:spPr>
        <p:txBody>
          <a:bodyPr wrap="square" rtlCol="0">
            <a:spAutoFit/>
          </a:bodyPr>
          <a:lstStyle/>
          <a:p>
            <a:r>
              <a:rPr lang="fr-FR" dirty="0" smtClean="0"/>
              <a:t>-</a:t>
            </a:r>
            <a:endParaRPr lang="fr-FR" dirty="0"/>
          </a:p>
        </p:txBody>
      </p:sp>
      <p:sp>
        <p:nvSpPr>
          <p:cNvPr id="48" name="ZoneTexte 47"/>
          <p:cNvSpPr txBox="1"/>
          <p:nvPr/>
        </p:nvSpPr>
        <p:spPr>
          <a:xfrm>
            <a:off x="7596336" y="6309320"/>
            <a:ext cx="360040" cy="369332"/>
          </a:xfrm>
          <a:prstGeom prst="rect">
            <a:avLst/>
          </a:prstGeom>
          <a:noFill/>
        </p:spPr>
        <p:txBody>
          <a:bodyPr wrap="square" rtlCol="0">
            <a:spAutoFit/>
          </a:bodyPr>
          <a:lstStyle/>
          <a:p>
            <a:r>
              <a:rPr lang="fr-FR" dirty="0" smtClean="0"/>
              <a:t>O</a:t>
            </a:r>
            <a:endParaRPr lang="fr-FR" dirty="0"/>
          </a:p>
        </p:txBody>
      </p:sp>
      <p:sp>
        <p:nvSpPr>
          <p:cNvPr id="49" name="ZoneTexte 48"/>
          <p:cNvSpPr txBox="1"/>
          <p:nvPr/>
        </p:nvSpPr>
        <p:spPr>
          <a:xfrm>
            <a:off x="4139952" y="6309320"/>
            <a:ext cx="360040" cy="369332"/>
          </a:xfrm>
          <a:prstGeom prst="rect">
            <a:avLst/>
          </a:prstGeom>
          <a:noFill/>
        </p:spPr>
        <p:txBody>
          <a:bodyPr wrap="square" rtlCol="0">
            <a:spAutoFit/>
          </a:bodyPr>
          <a:lstStyle/>
          <a:p>
            <a:r>
              <a:rPr lang="fr-FR" dirty="0" smtClean="0"/>
              <a:t>3</a:t>
            </a:r>
            <a:endParaRPr lang="fr-FR" dirty="0"/>
          </a:p>
        </p:txBody>
      </p:sp>
      <p:sp>
        <p:nvSpPr>
          <p:cNvPr id="50" name="ZoneTexte 49"/>
          <p:cNvSpPr txBox="1"/>
          <p:nvPr/>
        </p:nvSpPr>
        <p:spPr>
          <a:xfrm>
            <a:off x="4788024" y="6309320"/>
            <a:ext cx="360040" cy="369332"/>
          </a:xfrm>
          <a:prstGeom prst="rect">
            <a:avLst/>
          </a:prstGeom>
          <a:noFill/>
        </p:spPr>
        <p:txBody>
          <a:bodyPr wrap="square" rtlCol="0">
            <a:spAutoFit/>
          </a:bodyPr>
          <a:lstStyle/>
          <a:p>
            <a:r>
              <a:rPr lang="fr-FR" dirty="0" smtClean="0"/>
              <a:t>*</a:t>
            </a:r>
            <a:endParaRPr lang="fr-FR" dirty="0"/>
          </a:p>
        </p:txBody>
      </p:sp>
      <p:sp>
        <p:nvSpPr>
          <p:cNvPr id="51" name="ZoneTexte 50"/>
          <p:cNvSpPr txBox="1"/>
          <p:nvPr/>
        </p:nvSpPr>
        <p:spPr>
          <a:xfrm>
            <a:off x="3419872" y="6309320"/>
            <a:ext cx="360040" cy="369332"/>
          </a:xfrm>
          <a:prstGeom prst="rect">
            <a:avLst/>
          </a:prstGeom>
          <a:noFill/>
        </p:spPr>
        <p:txBody>
          <a:bodyPr wrap="square" rtlCol="0">
            <a:spAutoFit/>
          </a:bodyPr>
          <a:lstStyle/>
          <a:p>
            <a:r>
              <a:rPr lang="fr-FR" dirty="0" smtClean="0"/>
              <a:t>/</a:t>
            </a:r>
            <a:endParaRPr lang="fr-FR" dirty="0"/>
          </a:p>
        </p:txBody>
      </p:sp>
      <p:sp>
        <p:nvSpPr>
          <p:cNvPr id="52" name="ZoneTexte 51"/>
          <p:cNvSpPr txBox="1"/>
          <p:nvPr/>
        </p:nvSpPr>
        <p:spPr>
          <a:xfrm>
            <a:off x="827584" y="6309320"/>
            <a:ext cx="360040" cy="369332"/>
          </a:xfrm>
          <a:prstGeom prst="rect">
            <a:avLst/>
          </a:prstGeom>
          <a:noFill/>
        </p:spPr>
        <p:txBody>
          <a:bodyPr wrap="square" rtlCol="0">
            <a:spAutoFit/>
          </a:bodyPr>
          <a:lstStyle/>
          <a:p>
            <a:r>
              <a:rPr lang="fr-FR" dirty="0" smtClean="0"/>
              <a:t>« </a:t>
            </a:r>
            <a:endParaRPr lang="fr-FR" dirty="0"/>
          </a:p>
        </p:txBody>
      </p:sp>
      <p:sp>
        <p:nvSpPr>
          <p:cNvPr id="53" name="ZoneTexte 52"/>
          <p:cNvSpPr txBox="1"/>
          <p:nvPr/>
        </p:nvSpPr>
        <p:spPr>
          <a:xfrm>
            <a:off x="5364088" y="6309320"/>
            <a:ext cx="360040" cy="369332"/>
          </a:xfrm>
          <a:prstGeom prst="rect">
            <a:avLst/>
          </a:prstGeom>
          <a:noFill/>
        </p:spPr>
        <p:txBody>
          <a:bodyPr wrap="square" rtlCol="0">
            <a:spAutoFit/>
          </a:bodyPr>
          <a:lstStyle/>
          <a:p>
            <a:r>
              <a:rPr lang="fr-FR" dirty="0" smtClean="0"/>
              <a:t>!</a:t>
            </a:r>
            <a:endParaRPr lang="fr-FR" dirty="0"/>
          </a:p>
        </p:txBody>
      </p:sp>
      <p:sp>
        <p:nvSpPr>
          <p:cNvPr id="54" name="ZoneTexte 53"/>
          <p:cNvSpPr txBox="1"/>
          <p:nvPr/>
        </p:nvSpPr>
        <p:spPr>
          <a:xfrm>
            <a:off x="6084168" y="6309320"/>
            <a:ext cx="360040" cy="369332"/>
          </a:xfrm>
          <a:prstGeom prst="rect">
            <a:avLst/>
          </a:prstGeom>
          <a:noFill/>
        </p:spPr>
        <p:txBody>
          <a:bodyPr wrap="square" rtlCol="0">
            <a:spAutoFit/>
          </a:bodyPr>
          <a:lstStyle/>
          <a:p>
            <a:r>
              <a:rPr lang="fr-FR" dirty="0" smtClean="0"/>
              <a:t>(</a:t>
            </a:r>
            <a:endParaRPr lang="fr-FR" dirty="0"/>
          </a:p>
        </p:txBody>
      </p:sp>
      <p:sp>
        <p:nvSpPr>
          <p:cNvPr id="55" name="ZoneTexte 54"/>
          <p:cNvSpPr txBox="1"/>
          <p:nvPr/>
        </p:nvSpPr>
        <p:spPr>
          <a:xfrm>
            <a:off x="6804248" y="6309320"/>
            <a:ext cx="360040" cy="369332"/>
          </a:xfrm>
          <a:prstGeom prst="rect">
            <a:avLst/>
          </a:prstGeom>
          <a:noFill/>
        </p:spPr>
        <p:txBody>
          <a:bodyPr wrap="square" rtlCol="0">
            <a:spAutoFit/>
          </a:bodyPr>
          <a:lstStyle/>
          <a:p>
            <a:r>
              <a:rPr lang="fr-FR" dirty="0" smtClean="0"/>
              <a:t>X</a:t>
            </a:r>
            <a:endParaRPr lang="fr-FR"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6864"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3" presetClass="mediacall" presetSubtype="0" fill="hold" nodeType="clickEffect">
                                  <p:stCondLst>
                                    <p:cond delay="0"/>
                                  </p:stCondLst>
                                  <p:childTnLst>
                                    <p:cmd type="call" cmd="stop">
                                      <p:cBhvr>
                                        <p:cTn id="10" dur="1" fill="hold"/>
                                        <p:tgtEl>
                                          <p:spTgt spid="4"/>
                                        </p:tgtEl>
                                      </p:cBhvr>
                                    </p:cmd>
                                  </p:childTnLst>
                                </p:cTn>
                              </p:par>
                            </p:childTnLst>
                          </p:cTn>
                        </p:par>
                      </p:childTnLst>
                    </p:cTn>
                  </p:par>
                </p:childTnLst>
              </p:cTn>
              <p:nextCondLst>
                <p:cond evt="onClick" delay="0">
                  <p:tgtEl>
                    <p:spTgt spid="4"/>
                  </p:tgtEl>
                </p:cond>
              </p:nextCondLst>
            </p:seq>
            <p:audio>
              <p:cMediaNode>
                <p:cTn id="11"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12" restart="whenNotActive" fill="hold" evtFilter="cancelBubble" nodeType="interactiveSeq">
                <p:stCondLst>
                  <p:cond evt="onClick" delay="0">
                    <p:tgtEl>
                      <p:spTgt spid="5"/>
                    </p:tgtEl>
                  </p:cond>
                </p:stCondLst>
                <p:endSync evt="end" delay="0">
                  <p:rtn val="all"/>
                </p:endSync>
                <p:childTnLst>
                  <p:par>
                    <p:cTn id="13" fill="hold">
                      <p:stCondLst>
                        <p:cond delay="0"/>
                      </p:stCondLst>
                      <p:childTnLst>
                        <p:par>
                          <p:cTn id="14" fill="hold">
                            <p:stCondLst>
                              <p:cond delay="0"/>
                            </p:stCondLst>
                            <p:childTnLst>
                              <p:par>
                                <p:cTn id="15" presetID="1" presetClass="mediacall" presetSubtype="0" fill="hold" nodeType="clickEffect">
                                  <p:stCondLst>
                                    <p:cond delay="0"/>
                                  </p:stCondLst>
                                  <p:childTnLst>
                                    <p:cmd type="call" cmd="playFrom(0.0)">
                                      <p:cBhvr>
                                        <p:cTn id="16" dur="4263" fill="hold"/>
                                        <p:tgtEl>
                                          <p:spTgt spid="5"/>
                                        </p:tgtEl>
                                      </p:cBhvr>
                                    </p:cmd>
                                  </p:childTnLst>
                                </p:cTn>
                              </p:par>
                            </p:childTnLst>
                          </p:cTn>
                        </p:par>
                      </p:childTnLst>
                    </p:cTn>
                  </p:par>
                  <p:par>
                    <p:cTn id="17" fill="hold">
                      <p:stCondLst>
                        <p:cond delay="indefinite"/>
                      </p:stCondLst>
                      <p:childTnLst>
                        <p:par>
                          <p:cTn id="18" fill="hold">
                            <p:stCondLst>
                              <p:cond delay="0"/>
                            </p:stCondLst>
                            <p:childTnLst>
                              <p:par>
                                <p:cTn id="19" presetID="3" presetClass="mediacall" presetSubtype="0" fill="hold" nodeType="clickEffect">
                                  <p:stCondLst>
                                    <p:cond delay="0"/>
                                  </p:stCondLst>
                                  <p:childTnLst>
                                    <p:cmd type="call" cmd="stop">
                                      <p:cBhvr>
                                        <p:cTn id="20" dur="1" fill="hold"/>
                                        <p:tgtEl>
                                          <p:spTgt spid="5"/>
                                        </p:tgtEl>
                                      </p:cBhvr>
                                    </p:cmd>
                                  </p:childTnLst>
                                </p:cTn>
                              </p:par>
                            </p:childTnLst>
                          </p:cTn>
                        </p:par>
                      </p:childTnLst>
                    </p:cTn>
                  </p:par>
                </p:childTnLst>
              </p:cTn>
              <p:nextCondLst>
                <p:cond evt="onClick" delay="0">
                  <p:tgtEl>
                    <p:spTgt spid="5"/>
                  </p:tgtEl>
                </p:cond>
              </p:nextCondLst>
            </p:seq>
            <p:audio>
              <p:cMediaNode>
                <p:cTn id="21"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22" restart="whenNotActive" fill="hold" evtFilter="cancelBubble" nodeType="interactiveSeq">
                <p:stCondLst>
                  <p:cond evt="onClick" delay="0">
                    <p:tgtEl>
                      <p:spTgt spid="6"/>
                    </p:tgtEl>
                  </p:cond>
                </p:stCondLst>
                <p:endSync evt="end" delay="0">
                  <p:rtn val="all"/>
                </p:endSync>
                <p:childTnLst>
                  <p:par>
                    <p:cTn id="23" fill="hold">
                      <p:stCondLst>
                        <p:cond delay="0"/>
                      </p:stCondLst>
                      <p:childTnLst>
                        <p:par>
                          <p:cTn id="24" fill="hold">
                            <p:stCondLst>
                              <p:cond delay="0"/>
                            </p:stCondLst>
                            <p:childTnLst>
                              <p:par>
                                <p:cTn id="25" presetID="1" presetClass="mediacall" presetSubtype="0" fill="hold" nodeType="clickEffect">
                                  <p:stCondLst>
                                    <p:cond delay="0"/>
                                  </p:stCondLst>
                                  <p:childTnLst>
                                    <p:cmd type="call" cmd="playFrom(0.0)">
                                      <p:cBhvr>
                                        <p:cTn id="26" dur="8626" fill="hold"/>
                                        <p:tgtEl>
                                          <p:spTgt spid="6"/>
                                        </p:tgtEl>
                                      </p:cBhvr>
                                    </p:cmd>
                                  </p:childTnLst>
                                </p:cTn>
                              </p:par>
                            </p:childTnLst>
                          </p:cTn>
                        </p:par>
                      </p:childTnLst>
                    </p:cTn>
                  </p:par>
                  <p:par>
                    <p:cTn id="27" fill="hold">
                      <p:stCondLst>
                        <p:cond delay="indefinite"/>
                      </p:stCondLst>
                      <p:childTnLst>
                        <p:par>
                          <p:cTn id="28" fill="hold">
                            <p:stCondLst>
                              <p:cond delay="0"/>
                            </p:stCondLst>
                            <p:childTnLst>
                              <p:par>
                                <p:cTn id="29" presetID="3" presetClass="mediacall" presetSubtype="0" fill="hold" nodeType="clickEffect">
                                  <p:stCondLst>
                                    <p:cond delay="0"/>
                                  </p:stCondLst>
                                  <p:childTnLst>
                                    <p:cmd type="call" cmd="stop">
                                      <p:cBhvr>
                                        <p:cTn id="30" dur="1" fill="hold"/>
                                        <p:tgtEl>
                                          <p:spTgt spid="6"/>
                                        </p:tgtEl>
                                      </p:cBhvr>
                                    </p:cmd>
                                  </p:childTnLst>
                                </p:cTn>
                              </p:par>
                            </p:childTnLst>
                          </p:cTn>
                        </p:par>
                      </p:childTnLst>
                    </p:cTn>
                  </p:par>
                </p:childTnLst>
              </p:cTn>
              <p:nextCondLst>
                <p:cond evt="onClick" delay="0">
                  <p:tgtEl>
                    <p:spTgt spid="6"/>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32" restart="whenNotActive" fill="hold" evtFilter="cancelBubble" nodeType="interactiveSeq">
                <p:stCondLst>
                  <p:cond evt="onClick" delay="0">
                    <p:tgtEl>
                      <p:spTgt spid="7"/>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5627" fill="hold"/>
                                        <p:tgtEl>
                                          <p:spTgt spid="7"/>
                                        </p:tgtEl>
                                      </p:cBhvr>
                                    </p:cmd>
                                  </p:childTnLst>
                                </p:cTn>
                              </p:par>
                            </p:childTnLst>
                          </p:cTn>
                        </p:par>
                      </p:childTnLst>
                    </p:cTn>
                  </p:par>
                  <p:par>
                    <p:cTn id="37" fill="hold">
                      <p:stCondLst>
                        <p:cond delay="indefinite"/>
                      </p:stCondLst>
                      <p:childTnLst>
                        <p:par>
                          <p:cTn id="38" fill="hold">
                            <p:stCondLst>
                              <p:cond delay="0"/>
                            </p:stCondLst>
                            <p:childTnLst>
                              <p:par>
                                <p:cTn id="39" presetID="3" presetClass="mediacall" presetSubtype="0" fill="hold" nodeType="clickEffect">
                                  <p:stCondLst>
                                    <p:cond delay="0"/>
                                  </p:stCondLst>
                                  <p:childTnLst>
                                    <p:cmd type="call" cmd="stop">
                                      <p:cBhvr>
                                        <p:cTn id="40" dur="1" fill="hold"/>
                                        <p:tgtEl>
                                          <p:spTgt spid="7"/>
                                        </p:tgtEl>
                                      </p:cBhvr>
                                    </p:cmd>
                                  </p:childTnLst>
                                </p:cTn>
                              </p:par>
                            </p:childTnLst>
                          </p:cTn>
                        </p:par>
                      </p:childTnLst>
                    </p:cTn>
                  </p:par>
                </p:childTnLst>
              </p:cTn>
              <p:nextCondLst>
                <p:cond evt="onClick" delay="0">
                  <p:tgtEl>
                    <p:spTgt spid="7"/>
                  </p:tgtEl>
                </p:cond>
              </p:nextCondLst>
            </p:seq>
            <p:audio>
              <p:cMediaNode>
                <p:cTn id="41"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42" restart="whenNotActive" fill="hold" evtFilter="cancelBubble" nodeType="interactiveSeq">
                <p:stCondLst>
                  <p:cond evt="onClick" delay="0">
                    <p:tgtEl>
                      <p:spTgt spid="8"/>
                    </p:tgtEl>
                  </p:cond>
                </p:stCondLst>
                <p:endSync evt="end" delay="0">
                  <p:rtn val="all"/>
                </p:endSync>
                <p:childTnLst>
                  <p:par>
                    <p:cTn id="43" fill="hold">
                      <p:stCondLst>
                        <p:cond delay="0"/>
                      </p:stCondLst>
                      <p:childTnLst>
                        <p:par>
                          <p:cTn id="44" fill="hold">
                            <p:stCondLst>
                              <p:cond delay="0"/>
                            </p:stCondLst>
                            <p:childTnLst>
                              <p:par>
                                <p:cTn id="45" presetID="1" presetClass="mediacall" presetSubtype="0" fill="hold" nodeType="clickEffect">
                                  <p:stCondLst>
                                    <p:cond delay="0"/>
                                  </p:stCondLst>
                                  <p:childTnLst>
                                    <p:cmd type="call" cmd="playFrom(0.0)">
                                      <p:cBhvr>
                                        <p:cTn id="46" dur="4256" fill="hold"/>
                                        <p:tgtEl>
                                          <p:spTgt spid="8"/>
                                        </p:tgtEl>
                                      </p:cBhvr>
                                    </p:cmd>
                                  </p:childTnLst>
                                </p:cTn>
                              </p:par>
                            </p:childTnLst>
                          </p:cTn>
                        </p:par>
                      </p:childTnLst>
                    </p:cTn>
                  </p:par>
                  <p:par>
                    <p:cTn id="47" fill="hold">
                      <p:stCondLst>
                        <p:cond delay="indefinite"/>
                      </p:stCondLst>
                      <p:childTnLst>
                        <p:par>
                          <p:cTn id="48" fill="hold">
                            <p:stCondLst>
                              <p:cond delay="0"/>
                            </p:stCondLst>
                            <p:childTnLst>
                              <p:par>
                                <p:cTn id="49" presetID="3" presetClass="mediacall" presetSubtype="0" fill="hold" nodeType="clickEffect">
                                  <p:stCondLst>
                                    <p:cond delay="0"/>
                                  </p:stCondLst>
                                  <p:childTnLst>
                                    <p:cmd type="call" cmd="stop">
                                      <p:cBhvr>
                                        <p:cTn id="50" dur="1" fill="hold"/>
                                        <p:tgtEl>
                                          <p:spTgt spid="8"/>
                                        </p:tgtEl>
                                      </p:cBhvr>
                                    </p:cmd>
                                  </p:childTnLst>
                                </p:cTn>
                              </p:par>
                            </p:childTnLst>
                          </p:cTn>
                        </p:par>
                      </p:childTnLst>
                    </p:cTn>
                  </p:par>
                </p:childTnLst>
              </p:cTn>
              <p:nextCondLst>
                <p:cond evt="onClick" delay="0">
                  <p:tgtEl>
                    <p:spTgt spid="8"/>
                  </p:tgtEl>
                </p:cond>
              </p:nextCondLst>
            </p:seq>
            <p:audio>
              <p:cMediaNode>
                <p:cTn id="51"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52" restart="whenNotActive" fill="hold" evtFilter="cancelBubble" nodeType="interactiveSeq">
                <p:stCondLst>
                  <p:cond evt="onClick" delay="0">
                    <p:tgtEl>
                      <p:spTgt spid="9"/>
                    </p:tgtEl>
                  </p:cond>
                </p:stCondLst>
                <p:endSync evt="end" delay="0">
                  <p:rtn val="all"/>
                </p:endSync>
                <p:childTnLst>
                  <p:par>
                    <p:cTn id="53" fill="hold">
                      <p:stCondLst>
                        <p:cond delay="0"/>
                      </p:stCondLst>
                      <p:childTnLst>
                        <p:par>
                          <p:cTn id="54" fill="hold">
                            <p:stCondLst>
                              <p:cond delay="0"/>
                            </p:stCondLst>
                            <p:childTnLst>
                              <p:par>
                                <p:cTn id="55" presetID="1" presetClass="mediacall" presetSubtype="0" fill="hold" nodeType="clickEffect">
                                  <p:stCondLst>
                                    <p:cond delay="0"/>
                                  </p:stCondLst>
                                  <p:childTnLst>
                                    <p:cmd type="call" cmd="playFrom(0.0)">
                                      <p:cBhvr>
                                        <p:cTn id="56" dur="4510" fill="hold"/>
                                        <p:tgtEl>
                                          <p:spTgt spid="9"/>
                                        </p:tgtEl>
                                      </p:cBhvr>
                                    </p:cmd>
                                  </p:childTnLst>
                                </p:cTn>
                              </p:par>
                            </p:childTnLst>
                          </p:cTn>
                        </p:par>
                      </p:childTnLst>
                    </p:cTn>
                  </p:par>
                  <p:par>
                    <p:cTn id="57" fill="hold">
                      <p:stCondLst>
                        <p:cond delay="indefinite"/>
                      </p:stCondLst>
                      <p:childTnLst>
                        <p:par>
                          <p:cTn id="58" fill="hold">
                            <p:stCondLst>
                              <p:cond delay="0"/>
                            </p:stCondLst>
                            <p:childTnLst>
                              <p:par>
                                <p:cTn id="59" presetID="3" presetClass="mediacall" presetSubtype="0" fill="hold" nodeType="clickEffect">
                                  <p:stCondLst>
                                    <p:cond delay="0"/>
                                  </p:stCondLst>
                                  <p:childTnLst>
                                    <p:cmd type="call" cmd="stop">
                                      <p:cBhvr>
                                        <p:cTn id="60" dur="1" fill="hold"/>
                                        <p:tgtEl>
                                          <p:spTgt spid="9"/>
                                        </p:tgtEl>
                                      </p:cBhvr>
                                    </p:cmd>
                                  </p:childTnLst>
                                </p:cTn>
                              </p:par>
                            </p:childTnLst>
                          </p:cTn>
                        </p:par>
                      </p:childTnLst>
                    </p:cTn>
                  </p:par>
                </p:childTnLst>
              </p:cTn>
              <p:nextCondLst>
                <p:cond evt="onClick" delay="0">
                  <p:tgtEl>
                    <p:spTgt spid="9"/>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62" restart="whenNotActive" fill="hold" evtFilter="cancelBubble" nodeType="interactiveSeq">
                <p:stCondLst>
                  <p:cond evt="onClick" delay="0">
                    <p:tgtEl>
                      <p:spTgt spid="10"/>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13326" fill="hold"/>
                                        <p:tgtEl>
                                          <p:spTgt spid="10"/>
                                        </p:tgtEl>
                                      </p:cBhvr>
                                    </p:cmd>
                                  </p:childTnLst>
                                </p:cTn>
                              </p:par>
                            </p:childTnLst>
                          </p:cTn>
                        </p:par>
                      </p:childTnLst>
                    </p:cTn>
                  </p:par>
                  <p:par>
                    <p:cTn id="67" fill="hold">
                      <p:stCondLst>
                        <p:cond delay="indefinite"/>
                      </p:stCondLst>
                      <p:childTnLst>
                        <p:par>
                          <p:cTn id="68" fill="hold">
                            <p:stCondLst>
                              <p:cond delay="0"/>
                            </p:stCondLst>
                            <p:childTnLst>
                              <p:par>
                                <p:cTn id="69" presetID="3" presetClass="mediacall" presetSubtype="0" fill="hold" nodeType="clickEffect">
                                  <p:stCondLst>
                                    <p:cond delay="0"/>
                                  </p:stCondLst>
                                  <p:childTnLst>
                                    <p:cmd type="call" cmd="stop">
                                      <p:cBhvr>
                                        <p:cTn id="70" dur="1" fill="hold"/>
                                        <p:tgtEl>
                                          <p:spTgt spid="10"/>
                                        </p:tgtEl>
                                      </p:cBhvr>
                                    </p:cmd>
                                  </p:childTnLst>
                                </p:cTn>
                              </p:par>
                            </p:childTnLst>
                          </p:cTn>
                        </p:par>
                      </p:childTnLst>
                    </p:cTn>
                  </p:par>
                </p:childTnLst>
              </p:cTn>
              <p:nextCondLst>
                <p:cond evt="onClick" delay="0">
                  <p:tgtEl>
                    <p:spTgt spid="10"/>
                  </p:tgtEl>
                </p:cond>
              </p:nextCondLst>
            </p:seq>
            <p:audio>
              <p:cMediaNode>
                <p:cTn id="71"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72" restart="whenNotActive" fill="hold" evtFilter="cancelBubble" nodeType="interactiveSeq">
                <p:stCondLst>
                  <p:cond evt="onClick" delay="0">
                    <p:tgtEl>
                      <p:spTgt spid="11"/>
                    </p:tgtEl>
                  </p:cond>
                </p:stCondLst>
                <p:endSync evt="end" delay="0">
                  <p:rtn val="all"/>
                </p:endSync>
                <p:childTnLst>
                  <p:par>
                    <p:cTn id="73" fill="hold">
                      <p:stCondLst>
                        <p:cond delay="0"/>
                      </p:stCondLst>
                      <p:childTnLst>
                        <p:par>
                          <p:cTn id="74" fill="hold">
                            <p:stCondLst>
                              <p:cond delay="0"/>
                            </p:stCondLst>
                            <p:childTnLst>
                              <p:par>
                                <p:cTn id="75" presetID="1" presetClass="mediacall" presetSubtype="0" fill="hold" nodeType="clickEffect">
                                  <p:stCondLst>
                                    <p:cond delay="0"/>
                                  </p:stCondLst>
                                  <p:childTnLst>
                                    <p:cmd type="call" cmd="playFrom(0.0)">
                                      <p:cBhvr>
                                        <p:cTn id="76" dur="3442" fill="hold"/>
                                        <p:tgtEl>
                                          <p:spTgt spid="11"/>
                                        </p:tgtEl>
                                      </p:cBhvr>
                                    </p:cmd>
                                  </p:childTnLst>
                                </p:cTn>
                              </p:par>
                            </p:childTnLst>
                          </p:cTn>
                        </p:par>
                      </p:childTnLst>
                    </p:cTn>
                  </p:par>
                  <p:par>
                    <p:cTn id="77" fill="hold">
                      <p:stCondLst>
                        <p:cond delay="indefinite"/>
                      </p:stCondLst>
                      <p:childTnLst>
                        <p:par>
                          <p:cTn id="78" fill="hold">
                            <p:stCondLst>
                              <p:cond delay="0"/>
                            </p:stCondLst>
                            <p:childTnLst>
                              <p:par>
                                <p:cTn id="79" presetID="3" presetClass="mediacall" presetSubtype="0" fill="hold" nodeType="clickEffect">
                                  <p:stCondLst>
                                    <p:cond delay="0"/>
                                  </p:stCondLst>
                                  <p:childTnLst>
                                    <p:cmd type="call" cmd="stop">
                                      <p:cBhvr>
                                        <p:cTn id="80" dur="1" fill="hold"/>
                                        <p:tgtEl>
                                          <p:spTgt spid="11"/>
                                        </p:tgtEl>
                                      </p:cBhvr>
                                    </p:cmd>
                                  </p:childTnLst>
                                </p:cTn>
                              </p:par>
                            </p:childTnLst>
                          </p:cTn>
                        </p:par>
                      </p:childTnLst>
                    </p:cTn>
                  </p:par>
                </p:childTnLst>
              </p:cTn>
              <p:nextCondLst>
                <p:cond evt="onClick" delay="0">
                  <p:tgtEl>
                    <p:spTgt spid="11"/>
                  </p:tgtEl>
                </p:cond>
              </p:nextCondLst>
            </p:seq>
            <p:audio>
              <p:cMediaNode>
                <p:cTn id="81"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seq concurrent="1" nextAc="seek">
              <p:cTn id="82" restart="whenNotActive" fill="hold" evtFilter="cancelBubble" nodeType="interactiveSeq">
                <p:stCondLst>
                  <p:cond evt="onClick" delay="0">
                    <p:tgtEl>
                      <p:spTgt spid="14"/>
                    </p:tgtEl>
                  </p:cond>
                </p:stCondLst>
                <p:endSync evt="end" delay="0">
                  <p:rtn val="all"/>
                </p:endSync>
                <p:childTnLst>
                  <p:par>
                    <p:cTn id="83" fill="hold">
                      <p:stCondLst>
                        <p:cond delay="0"/>
                      </p:stCondLst>
                      <p:childTnLst>
                        <p:par>
                          <p:cTn id="84" fill="hold">
                            <p:stCondLst>
                              <p:cond delay="0"/>
                            </p:stCondLst>
                            <p:childTnLst>
                              <p:par>
                                <p:cTn id="85" presetID="1" presetClass="mediacall" presetSubtype="0" fill="hold" nodeType="clickEffect">
                                  <p:stCondLst>
                                    <p:cond delay="0"/>
                                  </p:stCondLst>
                                  <p:childTnLst>
                                    <p:cmd type="call" cmd="playFrom(0.0)">
                                      <p:cBhvr>
                                        <p:cTn id="86" dur="10282" fill="hold"/>
                                        <p:tgtEl>
                                          <p:spTgt spid="14"/>
                                        </p:tgtEl>
                                      </p:cBhvr>
                                    </p:cmd>
                                  </p:childTnLst>
                                </p:cTn>
                              </p:par>
                            </p:childTnLst>
                          </p:cTn>
                        </p:par>
                      </p:childTnLst>
                    </p:cTn>
                  </p:par>
                  <p:par>
                    <p:cTn id="87" fill="hold">
                      <p:stCondLst>
                        <p:cond delay="indefinite"/>
                      </p:stCondLst>
                      <p:childTnLst>
                        <p:par>
                          <p:cTn id="88" fill="hold">
                            <p:stCondLst>
                              <p:cond delay="0"/>
                            </p:stCondLst>
                            <p:childTnLst>
                              <p:par>
                                <p:cTn id="89" presetID="3" presetClass="mediacall" presetSubtype="0" fill="hold" nodeType="clickEffect">
                                  <p:stCondLst>
                                    <p:cond delay="0"/>
                                  </p:stCondLst>
                                  <p:childTnLst>
                                    <p:cmd type="call" cmd="stop">
                                      <p:cBhvr>
                                        <p:cTn id="90" dur="1" fill="hold"/>
                                        <p:tgtEl>
                                          <p:spTgt spid="14"/>
                                        </p:tgtEl>
                                      </p:cBhvr>
                                    </p:cmd>
                                  </p:childTnLst>
                                </p:cTn>
                              </p:par>
                            </p:childTnLst>
                          </p:cTn>
                        </p:par>
                      </p:childTnLst>
                    </p:cTn>
                  </p:par>
                </p:childTnLst>
              </p:cTn>
              <p:nextCondLst>
                <p:cond evt="onClick" delay="0">
                  <p:tgtEl>
                    <p:spTgt spid="14"/>
                  </p:tgtEl>
                </p:cond>
              </p:nextCondLst>
            </p:seq>
            <p:audio>
              <p:cMediaNode>
                <p:cTn id="91"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seq concurrent="1" nextAc="seek">
              <p:cTn id="92" restart="whenNotActive" fill="hold" evtFilter="cancelBubble" nodeType="interactiveSeq">
                <p:stCondLst>
                  <p:cond evt="onClick" delay="0">
                    <p:tgtEl>
                      <p:spTgt spid="15"/>
                    </p:tgtEl>
                  </p:cond>
                </p:stCondLst>
                <p:endSync evt="end" delay="0">
                  <p:rtn val="all"/>
                </p:endSync>
                <p:childTnLst>
                  <p:par>
                    <p:cTn id="93" fill="hold">
                      <p:stCondLst>
                        <p:cond delay="0"/>
                      </p:stCondLst>
                      <p:childTnLst>
                        <p:par>
                          <p:cTn id="94" fill="hold">
                            <p:stCondLst>
                              <p:cond delay="0"/>
                            </p:stCondLst>
                            <p:childTnLst>
                              <p:par>
                                <p:cTn id="95" presetID="1" presetClass="mediacall" presetSubtype="0" fill="hold" nodeType="clickEffect">
                                  <p:stCondLst>
                                    <p:cond delay="0"/>
                                  </p:stCondLst>
                                  <p:childTnLst>
                                    <p:cmd type="call" cmd="playFrom(0.0)">
                                      <p:cBhvr>
                                        <p:cTn id="96" dur="3196" fill="hold"/>
                                        <p:tgtEl>
                                          <p:spTgt spid="15"/>
                                        </p:tgtEl>
                                      </p:cBhvr>
                                    </p:cmd>
                                  </p:childTnLst>
                                </p:cTn>
                              </p:par>
                            </p:childTnLst>
                          </p:cTn>
                        </p:par>
                      </p:childTnLst>
                    </p:cTn>
                  </p:par>
                  <p:par>
                    <p:cTn id="97" fill="hold">
                      <p:stCondLst>
                        <p:cond delay="indefinite"/>
                      </p:stCondLst>
                      <p:childTnLst>
                        <p:par>
                          <p:cTn id="98" fill="hold">
                            <p:stCondLst>
                              <p:cond delay="0"/>
                            </p:stCondLst>
                            <p:childTnLst>
                              <p:par>
                                <p:cTn id="99" presetID="3" presetClass="mediacall" presetSubtype="0" fill="hold" nodeType="clickEffect">
                                  <p:stCondLst>
                                    <p:cond delay="0"/>
                                  </p:stCondLst>
                                  <p:childTnLst>
                                    <p:cmd type="call" cmd="stop">
                                      <p:cBhvr>
                                        <p:cTn id="100" dur="1" fill="hold"/>
                                        <p:tgtEl>
                                          <p:spTgt spid="15"/>
                                        </p:tgtEl>
                                      </p:cBhvr>
                                    </p:cmd>
                                  </p:childTnLst>
                                </p:cTn>
                              </p:par>
                            </p:childTnLst>
                          </p:cTn>
                        </p:par>
                      </p:childTnLst>
                    </p:cTn>
                  </p:par>
                </p:childTnLst>
              </p:cTn>
              <p:nextCondLst>
                <p:cond evt="onClick" delay="0">
                  <p:tgtEl>
                    <p:spTgt spid="15"/>
                  </p:tgtEl>
                </p:cond>
              </p:nextCondLst>
            </p:seq>
            <p:audio>
              <p:cMediaNode>
                <p:cTn id="101"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seq concurrent="1" nextAc="seek">
              <p:cTn id="102" restart="whenNotActive" fill="hold" evtFilter="cancelBubble" nodeType="interactiveSeq">
                <p:stCondLst>
                  <p:cond evt="onClick" delay="0">
                    <p:tgtEl>
                      <p:spTgt spid="16"/>
                    </p:tgtEl>
                  </p:cond>
                </p:stCondLst>
                <p:endSync evt="end" delay="0">
                  <p:rtn val="all"/>
                </p:endSync>
                <p:childTnLst>
                  <p:par>
                    <p:cTn id="103" fill="hold">
                      <p:stCondLst>
                        <p:cond delay="0"/>
                      </p:stCondLst>
                      <p:childTnLst>
                        <p:par>
                          <p:cTn id="104" fill="hold">
                            <p:stCondLst>
                              <p:cond delay="0"/>
                            </p:stCondLst>
                            <p:childTnLst>
                              <p:par>
                                <p:cTn id="105" presetID="1" presetClass="mediacall" presetSubtype="0" fill="hold" nodeType="clickEffect">
                                  <p:stCondLst>
                                    <p:cond delay="0"/>
                                  </p:stCondLst>
                                  <p:childTnLst>
                                    <p:cmd type="call" cmd="playFrom(0.0)">
                                      <p:cBhvr>
                                        <p:cTn id="106" dur="15388" fill="hold"/>
                                        <p:tgtEl>
                                          <p:spTgt spid="16"/>
                                        </p:tgtEl>
                                      </p:cBhvr>
                                    </p:cmd>
                                  </p:childTnLst>
                                </p:cTn>
                              </p:par>
                            </p:childTnLst>
                          </p:cTn>
                        </p:par>
                      </p:childTnLst>
                    </p:cTn>
                  </p:par>
                  <p:par>
                    <p:cTn id="107" fill="hold">
                      <p:stCondLst>
                        <p:cond delay="indefinite"/>
                      </p:stCondLst>
                      <p:childTnLst>
                        <p:par>
                          <p:cTn id="108" fill="hold">
                            <p:stCondLst>
                              <p:cond delay="0"/>
                            </p:stCondLst>
                            <p:childTnLst>
                              <p:par>
                                <p:cTn id="109" presetID="3" presetClass="mediacall" presetSubtype="0" fill="hold" nodeType="clickEffect">
                                  <p:stCondLst>
                                    <p:cond delay="0"/>
                                  </p:stCondLst>
                                  <p:childTnLst>
                                    <p:cmd type="call" cmd="stop">
                                      <p:cBhvr>
                                        <p:cTn id="110" dur="1" fill="hold"/>
                                        <p:tgtEl>
                                          <p:spTgt spid="16"/>
                                        </p:tgtEl>
                                      </p:cBhvr>
                                    </p:cmd>
                                  </p:childTnLst>
                                </p:cTn>
                              </p:par>
                            </p:childTnLst>
                          </p:cTn>
                        </p:par>
                      </p:childTnLst>
                    </p:cTn>
                  </p:par>
                </p:childTnLst>
              </p:cTn>
              <p:nextCondLst>
                <p:cond evt="onClick" delay="0">
                  <p:tgtEl>
                    <p:spTgt spid="16"/>
                  </p:tgtEl>
                </p:cond>
              </p:nextCondLst>
            </p:seq>
            <p:audio>
              <p:cMediaNode>
                <p:cTn id="111"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seq concurrent="1" nextAc="seek">
              <p:cTn id="112" restart="whenNotActive" fill="hold" evtFilter="cancelBubble" nodeType="interactiveSeq">
                <p:stCondLst>
                  <p:cond evt="onClick" delay="0">
                    <p:tgtEl>
                      <p:spTgt spid="17"/>
                    </p:tgtEl>
                  </p:cond>
                </p:stCondLst>
                <p:endSync evt="end" delay="0">
                  <p:rtn val="all"/>
                </p:endSync>
                <p:childTnLst>
                  <p:par>
                    <p:cTn id="113" fill="hold">
                      <p:stCondLst>
                        <p:cond delay="0"/>
                      </p:stCondLst>
                      <p:childTnLst>
                        <p:par>
                          <p:cTn id="114" fill="hold">
                            <p:stCondLst>
                              <p:cond delay="0"/>
                            </p:stCondLst>
                            <p:childTnLst>
                              <p:par>
                                <p:cTn id="115" presetID="1" presetClass="mediacall" presetSubtype="0" fill="hold" nodeType="clickEffect">
                                  <p:stCondLst>
                                    <p:cond delay="0"/>
                                  </p:stCondLst>
                                  <p:childTnLst>
                                    <p:cmd type="call" cmd="playFrom(0.0)">
                                      <p:cBhvr>
                                        <p:cTn id="116" dur="111067" fill="hold"/>
                                        <p:tgtEl>
                                          <p:spTgt spid="17"/>
                                        </p:tgtEl>
                                      </p:cBhvr>
                                    </p:cmd>
                                  </p:childTnLst>
                                </p:cTn>
                              </p:par>
                            </p:childTnLst>
                          </p:cTn>
                        </p:par>
                      </p:childTnLst>
                    </p:cTn>
                  </p:par>
                  <p:par>
                    <p:cTn id="117" fill="hold">
                      <p:stCondLst>
                        <p:cond delay="indefinite"/>
                      </p:stCondLst>
                      <p:childTnLst>
                        <p:par>
                          <p:cTn id="118" fill="hold">
                            <p:stCondLst>
                              <p:cond delay="0"/>
                            </p:stCondLst>
                            <p:childTnLst>
                              <p:par>
                                <p:cTn id="119" presetID="3" presetClass="mediacall" presetSubtype="0" fill="hold" nodeType="clickEffect">
                                  <p:stCondLst>
                                    <p:cond delay="0"/>
                                  </p:stCondLst>
                                  <p:childTnLst>
                                    <p:cmd type="call" cmd="stop">
                                      <p:cBhvr>
                                        <p:cTn id="120" dur="1" fill="hold"/>
                                        <p:tgtEl>
                                          <p:spTgt spid="17"/>
                                        </p:tgtEl>
                                      </p:cBhvr>
                                    </p:cmd>
                                  </p:childTnLst>
                                </p:cTn>
                              </p:par>
                            </p:childTnLst>
                          </p:cTn>
                        </p:par>
                      </p:childTnLst>
                    </p:cTn>
                  </p:par>
                </p:childTnLst>
              </p:cTn>
              <p:nextCondLst>
                <p:cond evt="onClick" delay="0">
                  <p:tgtEl>
                    <p:spTgt spid="17"/>
                  </p:tgtEl>
                </p:cond>
              </p:nextCondLst>
            </p:seq>
            <p:audio>
              <p:cMediaNode>
                <p:cTn id="121"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seq concurrent="1" nextAc="seek">
              <p:cTn id="122" restart="whenNotActive" fill="hold" evtFilter="cancelBubble" nodeType="interactiveSeq">
                <p:stCondLst>
                  <p:cond evt="onClick" delay="0">
                    <p:tgtEl>
                      <p:spTgt spid="31"/>
                    </p:tgtEl>
                  </p:cond>
                </p:stCondLst>
                <p:endSync evt="end" delay="0">
                  <p:rtn val="all"/>
                </p:endSync>
                <p:childTnLst>
                  <p:par>
                    <p:cTn id="123" fill="hold">
                      <p:stCondLst>
                        <p:cond delay="0"/>
                      </p:stCondLst>
                      <p:childTnLst>
                        <p:par>
                          <p:cTn id="124" fill="hold">
                            <p:stCondLst>
                              <p:cond delay="0"/>
                            </p:stCondLst>
                            <p:childTnLst>
                              <p:par>
                                <p:cTn id="125" presetID="1" presetClass="mediacall" presetSubtype="0" fill="hold" nodeType="clickEffect">
                                  <p:stCondLst>
                                    <p:cond delay="0"/>
                                  </p:stCondLst>
                                  <p:childTnLst>
                                    <p:cmd type="call" cmd="playFrom(0.0)">
                                      <p:cBhvr>
                                        <p:cTn id="126" dur="7546" fill="hold"/>
                                        <p:tgtEl>
                                          <p:spTgt spid="31"/>
                                        </p:tgtEl>
                                      </p:cBhvr>
                                    </p:cmd>
                                  </p:childTnLst>
                                </p:cTn>
                              </p:par>
                            </p:childTnLst>
                          </p:cTn>
                        </p:par>
                      </p:childTnLst>
                    </p:cTn>
                  </p:par>
                  <p:par>
                    <p:cTn id="127" fill="hold">
                      <p:stCondLst>
                        <p:cond delay="indefinite"/>
                      </p:stCondLst>
                      <p:childTnLst>
                        <p:par>
                          <p:cTn id="128" fill="hold">
                            <p:stCondLst>
                              <p:cond delay="0"/>
                            </p:stCondLst>
                            <p:childTnLst>
                              <p:par>
                                <p:cTn id="129" presetID="3" presetClass="mediacall" presetSubtype="0" fill="hold" nodeType="clickEffect">
                                  <p:stCondLst>
                                    <p:cond delay="0"/>
                                  </p:stCondLst>
                                  <p:childTnLst>
                                    <p:cmd type="call" cmd="stop">
                                      <p:cBhvr>
                                        <p:cTn id="130" dur="1" fill="hold"/>
                                        <p:tgtEl>
                                          <p:spTgt spid="31"/>
                                        </p:tgtEl>
                                      </p:cBhvr>
                                    </p:cmd>
                                  </p:childTnLst>
                                </p:cTn>
                              </p:par>
                            </p:childTnLst>
                          </p:cTn>
                        </p:par>
                      </p:childTnLst>
                    </p:cTn>
                  </p:par>
                </p:childTnLst>
              </p:cTn>
              <p:nextCondLst>
                <p:cond evt="onClick" delay="0">
                  <p:tgtEl>
                    <p:spTgt spid="31"/>
                  </p:tgtEl>
                </p:cond>
              </p:nextCondLst>
            </p:seq>
            <p:audio>
              <p:cMediaNode>
                <p:cTn id="131" fill="hold" display="0">
                  <p:stCondLst>
                    <p:cond delay="indefinite"/>
                  </p:stCondLst>
                  <p:endCondLst>
                    <p:cond evt="onNext" delay="0">
                      <p:tgtEl>
                        <p:sldTgt/>
                      </p:tgtEl>
                    </p:cond>
                    <p:cond evt="onPrev" delay="0">
                      <p:tgtEl>
                        <p:sldTgt/>
                      </p:tgtEl>
                    </p:cond>
                    <p:cond evt="onStopAudio" delay="0">
                      <p:tgtEl>
                        <p:sldTgt/>
                      </p:tgtEl>
                    </p:cond>
                  </p:endCondLst>
                </p:cTn>
                <p:tgtEl>
                  <p:spTgt spid="31"/>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gradFill>
            <a:gsLst>
              <a:gs pos="0">
                <a:srgbClr val="FBEAC7">
                  <a:alpha val="56000"/>
                </a:srgbClr>
              </a:gs>
              <a:gs pos="17999">
                <a:srgbClr val="FEE7F2"/>
              </a:gs>
              <a:gs pos="36000">
                <a:srgbClr val="FAC77D"/>
              </a:gs>
              <a:gs pos="61000">
                <a:srgbClr val="FBA97D"/>
              </a:gs>
              <a:gs pos="82001">
                <a:srgbClr val="FBD49C"/>
              </a:gs>
              <a:gs pos="100000">
                <a:srgbClr val="FEE7F2"/>
              </a:gs>
            </a:gsLst>
            <a:lin ang="5400000" scaled="0"/>
          </a:gradFill>
        </p:spPr>
        <p:txBody>
          <a:bodyPr>
            <a:normAutofit fontScale="90000"/>
          </a:bodyPr>
          <a:lstStyle/>
          <a:p>
            <a:r>
              <a:rPr lang="fr-FR" dirty="0" smtClean="0"/>
              <a:t>Travail de ces capacités</a:t>
            </a:r>
            <a:br>
              <a:rPr lang="fr-FR" dirty="0" smtClean="0"/>
            </a:br>
            <a:r>
              <a:rPr lang="fr-FR" dirty="0" smtClean="0"/>
              <a:t>en éducation musicale</a:t>
            </a:r>
            <a:endParaRPr lang="fr-FR" dirty="0"/>
          </a:p>
        </p:txBody>
      </p:sp>
      <p:sp>
        <p:nvSpPr>
          <p:cNvPr id="3" name="ZoneTexte 2"/>
          <p:cNvSpPr txBox="1"/>
          <p:nvPr/>
        </p:nvSpPr>
        <p:spPr>
          <a:xfrm>
            <a:off x="6588224" y="3284984"/>
            <a:ext cx="2267744" cy="461665"/>
          </a:xfrm>
          <a:prstGeom prst="rect">
            <a:avLst/>
          </a:prstGeom>
          <a:noFill/>
        </p:spPr>
        <p:txBody>
          <a:bodyPr wrap="square" rtlCol="0">
            <a:spAutoFit/>
          </a:bodyPr>
          <a:lstStyle/>
          <a:p>
            <a:r>
              <a:rPr lang="fr-FR" sz="2400" dirty="0" smtClean="0"/>
              <a:t>les jeux d’écoute</a:t>
            </a:r>
            <a:endParaRPr lang="fr-FR" sz="2400" dirty="0"/>
          </a:p>
        </p:txBody>
      </p:sp>
      <p:sp>
        <p:nvSpPr>
          <p:cNvPr id="4" name="ZoneTexte 3"/>
          <p:cNvSpPr txBox="1"/>
          <p:nvPr/>
        </p:nvSpPr>
        <p:spPr>
          <a:xfrm>
            <a:off x="467544" y="4437112"/>
            <a:ext cx="4176464" cy="461665"/>
          </a:xfrm>
          <a:prstGeom prst="rect">
            <a:avLst/>
          </a:prstGeom>
          <a:noFill/>
        </p:spPr>
        <p:txBody>
          <a:bodyPr wrap="square" rtlCol="0">
            <a:spAutoFit/>
          </a:bodyPr>
          <a:lstStyle/>
          <a:p>
            <a:r>
              <a:rPr lang="fr-FR" sz="2400" dirty="0" smtClean="0"/>
              <a:t>les chants avec des phonèmes</a:t>
            </a:r>
            <a:endParaRPr lang="fr-FR" sz="2400" dirty="0"/>
          </a:p>
        </p:txBody>
      </p:sp>
      <p:sp>
        <p:nvSpPr>
          <p:cNvPr id="5" name="ZoneTexte 4"/>
          <p:cNvSpPr txBox="1"/>
          <p:nvPr/>
        </p:nvSpPr>
        <p:spPr>
          <a:xfrm>
            <a:off x="1187624" y="3284984"/>
            <a:ext cx="2520280" cy="461665"/>
          </a:xfrm>
          <a:prstGeom prst="rect">
            <a:avLst/>
          </a:prstGeom>
          <a:noFill/>
        </p:spPr>
        <p:txBody>
          <a:bodyPr wrap="square" rtlCol="0">
            <a:spAutoFit/>
          </a:bodyPr>
          <a:lstStyle/>
          <a:p>
            <a:r>
              <a:rPr lang="fr-FR" sz="2400" dirty="0" smtClean="0"/>
              <a:t>les chants à trous</a:t>
            </a:r>
            <a:endParaRPr lang="fr-FR" sz="2400" dirty="0"/>
          </a:p>
        </p:txBody>
      </p:sp>
      <p:sp>
        <p:nvSpPr>
          <p:cNvPr id="6" name="ZoneTexte 5"/>
          <p:cNvSpPr txBox="1"/>
          <p:nvPr/>
        </p:nvSpPr>
        <p:spPr>
          <a:xfrm>
            <a:off x="467544" y="5589240"/>
            <a:ext cx="2736304" cy="461665"/>
          </a:xfrm>
          <a:prstGeom prst="rect">
            <a:avLst/>
          </a:prstGeom>
          <a:noFill/>
        </p:spPr>
        <p:txBody>
          <a:bodyPr wrap="square" rtlCol="0">
            <a:spAutoFit/>
          </a:bodyPr>
          <a:lstStyle/>
          <a:p>
            <a:r>
              <a:rPr lang="fr-FR" sz="2400" dirty="0" smtClean="0"/>
              <a:t>le travail rythmique</a:t>
            </a:r>
            <a:endParaRPr lang="fr-FR" sz="2400" dirty="0"/>
          </a:p>
        </p:txBody>
      </p:sp>
      <p:sp>
        <p:nvSpPr>
          <p:cNvPr id="7" name="Rectangle à coins arrondis 6"/>
          <p:cNvSpPr/>
          <p:nvPr/>
        </p:nvSpPr>
        <p:spPr>
          <a:xfrm>
            <a:off x="4427984" y="2924944"/>
            <a:ext cx="1944216" cy="432048"/>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accent3">
                    <a:lumMod val="50000"/>
                  </a:schemeClr>
                </a:solidFill>
              </a:rPr>
              <a:t>mémoire</a:t>
            </a:r>
            <a:endParaRPr lang="fr-FR" sz="2400" dirty="0">
              <a:solidFill>
                <a:schemeClr val="accent3">
                  <a:lumMod val="50000"/>
                </a:schemeClr>
              </a:solidFill>
            </a:endParaRPr>
          </a:p>
        </p:txBody>
      </p:sp>
      <p:sp>
        <p:nvSpPr>
          <p:cNvPr id="8" name="Rectangle à coins arrondis 7"/>
          <p:cNvSpPr/>
          <p:nvPr/>
        </p:nvSpPr>
        <p:spPr>
          <a:xfrm>
            <a:off x="4716016" y="5589240"/>
            <a:ext cx="3528392" cy="432048"/>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lumMod val="65000"/>
                    <a:lumOff val="35000"/>
                  </a:schemeClr>
                </a:solidFill>
              </a:rPr>
              <a:t>repérage dans le temps</a:t>
            </a:r>
            <a:endParaRPr lang="fr-FR" sz="2400" dirty="0">
              <a:solidFill>
                <a:schemeClr val="tx1">
                  <a:lumMod val="65000"/>
                  <a:lumOff val="35000"/>
                </a:schemeClr>
              </a:solidFill>
            </a:endParaRPr>
          </a:p>
        </p:txBody>
      </p:sp>
      <p:sp>
        <p:nvSpPr>
          <p:cNvPr id="9" name="Rectangle à coins arrondis 8"/>
          <p:cNvSpPr/>
          <p:nvPr/>
        </p:nvSpPr>
        <p:spPr>
          <a:xfrm>
            <a:off x="4716016" y="2132856"/>
            <a:ext cx="3528392" cy="432048"/>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bg2">
                    <a:lumMod val="25000"/>
                  </a:schemeClr>
                </a:solidFill>
              </a:rPr>
              <a:t>repérage dans l’espace</a:t>
            </a:r>
            <a:endParaRPr lang="fr-FR" sz="2400" dirty="0">
              <a:solidFill>
                <a:schemeClr val="bg2">
                  <a:lumMod val="25000"/>
                </a:schemeClr>
              </a:solidFill>
            </a:endParaRPr>
          </a:p>
        </p:txBody>
      </p:sp>
      <p:sp>
        <p:nvSpPr>
          <p:cNvPr id="10" name="Rectangle à coins arrondis 9"/>
          <p:cNvSpPr/>
          <p:nvPr/>
        </p:nvSpPr>
        <p:spPr>
          <a:xfrm>
            <a:off x="4427984" y="3645024"/>
            <a:ext cx="1944216" cy="432048"/>
          </a:xfrm>
          <a:prstGeom prst="round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accent6">
                    <a:lumMod val="50000"/>
                  </a:schemeClr>
                </a:solidFill>
              </a:rPr>
              <a:t>attention</a:t>
            </a:r>
            <a:endParaRPr lang="fr-FR" sz="2400" dirty="0">
              <a:solidFill>
                <a:schemeClr val="accent6">
                  <a:lumMod val="50000"/>
                </a:schemeClr>
              </a:solidFill>
            </a:endParaRPr>
          </a:p>
        </p:txBody>
      </p:sp>
      <p:sp>
        <p:nvSpPr>
          <p:cNvPr id="11" name="Rectangle à coins arrondis 10"/>
          <p:cNvSpPr/>
          <p:nvPr/>
        </p:nvSpPr>
        <p:spPr>
          <a:xfrm>
            <a:off x="4788024" y="4437112"/>
            <a:ext cx="3240360" cy="432048"/>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accent6">
                    <a:lumMod val="50000"/>
                  </a:schemeClr>
                </a:solidFill>
              </a:rPr>
              <a:t>discrimination auditive</a:t>
            </a:r>
            <a:endParaRPr lang="fr-FR" sz="2400" dirty="0">
              <a:solidFill>
                <a:schemeClr val="accent6">
                  <a:lumMod val="50000"/>
                </a:schemeClr>
              </a:solidFill>
            </a:endParaRPr>
          </a:p>
        </p:txBody>
      </p:sp>
      <p:cxnSp>
        <p:nvCxnSpPr>
          <p:cNvPr id="13" name="Connecteur droit avec flèche 12"/>
          <p:cNvCxnSpPr>
            <a:stCxn id="6" idx="3"/>
          </p:cNvCxnSpPr>
          <p:nvPr/>
        </p:nvCxnSpPr>
        <p:spPr>
          <a:xfrm flipV="1">
            <a:off x="3203848" y="5805264"/>
            <a:ext cx="1368152" cy="14809"/>
          </a:xfrm>
          <a:prstGeom prst="straightConnector1">
            <a:avLst/>
          </a:prstGeom>
          <a:ln w="38100">
            <a:solidFill>
              <a:schemeClr val="tx2">
                <a:lumMod val="75000"/>
                <a:alpha val="72000"/>
              </a:schemeClr>
            </a:solidFill>
            <a:tailEnd type="arrow" w="lg" len="med"/>
          </a:ln>
        </p:spPr>
        <p:style>
          <a:lnRef idx="1">
            <a:schemeClr val="accent1"/>
          </a:lnRef>
          <a:fillRef idx="0">
            <a:schemeClr val="accent1"/>
          </a:fillRef>
          <a:effectRef idx="0">
            <a:schemeClr val="accent1"/>
          </a:effectRef>
          <a:fontRef idx="minor">
            <a:schemeClr val="tx1"/>
          </a:fontRef>
        </p:style>
      </p:cxnSp>
      <p:sp>
        <p:nvSpPr>
          <p:cNvPr id="14" name="Accolade ouvrante 13"/>
          <p:cNvSpPr/>
          <p:nvPr/>
        </p:nvSpPr>
        <p:spPr>
          <a:xfrm>
            <a:off x="4067944" y="2852936"/>
            <a:ext cx="144016" cy="1368152"/>
          </a:xfrm>
          <a:prstGeom prst="leftBrace">
            <a:avLst/>
          </a:prstGeom>
          <a:ln w="50800" cmpd="thickThin">
            <a:solidFill>
              <a:schemeClr val="bg2">
                <a:lumMod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5" name="Flèche droite 14"/>
          <p:cNvSpPr/>
          <p:nvPr/>
        </p:nvSpPr>
        <p:spPr>
          <a:xfrm>
            <a:off x="4427984" y="4509120"/>
            <a:ext cx="288032" cy="360040"/>
          </a:xfrm>
          <a:prstGeom prst="rightArrow">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Connecteur en angle 16"/>
          <p:cNvCxnSpPr/>
          <p:nvPr/>
        </p:nvCxnSpPr>
        <p:spPr>
          <a:xfrm>
            <a:off x="7452320" y="2636912"/>
            <a:ext cx="792088" cy="720080"/>
          </a:xfrm>
          <a:prstGeom prst="bentConnector3">
            <a:avLst>
              <a:gd name="adj1" fmla="val 50000"/>
            </a:avLst>
          </a:prstGeom>
          <a:ln w="254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Connecteur en angle 18"/>
          <p:cNvCxnSpPr/>
          <p:nvPr/>
        </p:nvCxnSpPr>
        <p:spPr>
          <a:xfrm>
            <a:off x="6516216" y="3068960"/>
            <a:ext cx="648072" cy="288032"/>
          </a:xfrm>
          <a:prstGeom prst="bentConnector3">
            <a:avLst>
              <a:gd name="adj1" fmla="val 50000"/>
            </a:avLst>
          </a:prstGeom>
          <a:ln w="254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Connecteur en angle 20"/>
          <p:cNvCxnSpPr/>
          <p:nvPr/>
        </p:nvCxnSpPr>
        <p:spPr>
          <a:xfrm flipV="1">
            <a:off x="6444208" y="3717032"/>
            <a:ext cx="648072" cy="360040"/>
          </a:xfrm>
          <a:prstGeom prst="bentConnector3">
            <a:avLst>
              <a:gd name="adj1" fmla="val 50000"/>
            </a:avLst>
          </a:prstGeom>
          <a:ln w="254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Connecteur en angle 22"/>
          <p:cNvCxnSpPr/>
          <p:nvPr/>
        </p:nvCxnSpPr>
        <p:spPr>
          <a:xfrm flipV="1">
            <a:off x="7452320" y="3717032"/>
            <a:ext cx="864096" cy="648072"/>
          </a:xfrm>
          <a:prstGeom prst="bentConnector3">
            <a:avLst>
              <a:gd name="adj1" fmla="val 50000"/>
            </a:avLst>
          </a:prstGeom>
          <a:ln w="254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Connecteur en angle 26"/>
          <p:cNvCxnSpPr/>
          <p:nvPr/>
        </p:nvCxnSpPr>
        <p:spPr>
          <a:xfrm rot="5400000" flipH="1" flipV="1">
            <a:off x="7524328" y="4509120"/>
            <a:ext cx="2016224" cy="432048"/>
          </a:xfrm>
          <a:prstGeom prst="bentConnector3">
            <a:avLst>
              <a:gd name="adj1" fmla="val 50000"/>
            </a:avLst>
          </a:prstGeom>
          <a:ln w="254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grpId="0" nodeType="clickEffect">
                                  <p:stCondLst>
                                    <p:cond delay="0"/>
                                  </p:stCondLst>
                                  <p:childTnLst>
                                    <p:animRot by="21600000">
                                      <p:cBhvr>
                                        <p:cTn id="24" dur="2000" fill="hold"/>
                                        <p:tgtEl>
                                          <p:spTgt spid="5"/>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8" presetClass="emph" presetSubtype="0" fill="hold" grpId="0" nodeType="clickEffect">
                                  <p:stCondLst>
                                    <p:cond delay="0"/>
                                  </p:stCondLst>
                                  <p:childTnLst>
                                    <p:animRot by="21600000">
                                      <p:cBhvr>
                                        <p:cTn id="40" dur="2000" fill="hold"/>
                                        <p:tgtEl>
                                          <p:spTgt spid="3"/>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nodeType="click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additive="base">
                                        <p:cTn id="57" dur="500" fill="hold"/>
                                        <p:tgtEl>
                                          <p:spTgt spid="23"/>
                                        </p:tgtEl>
                                        <p:attrNameLst>
                                          <p:attrName>ppt_x</p:attrName>
                                        </p:attrNameLst>
                                      </p:cBhvr>
                                      <p:tavLst>
                                        <p:tav tm="0">
                                          <p:val>
                                            <p:strVal val="#ppt_x"/>
                                          </p:val>
                                        </p:tav>
                                        <p:tav tm="100000">
                                          <p:val>
                                            <p:strVal val="#ppt_x"/>
                                          </p:val>
                                        </p:tav>
                                      </p:tavLst>
                                    </p:anim>
                                    <p:anim calcmode="lin" valueType="num">
                                      <p:cBhvr additive="base">
                                        <p:cTn id="5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ppt_x"/>
                                          </p:val>
                                        </p:tav>
                                        <p:tav tm="100000">
                                          <p:val>
                                            <p:strVal val="#ppt_x"/>
                                          </p:val>
                                        </p:tav>
                                      </p:tavLst>
                                    </p:anim>
                                    <p:anim calcmode="lin" valueType="num">
                                      <p:cBhvr additive="base">
                                        <p:cTn id="6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8" presetClass="emph" presetSubtype="0" fill="hold" grpId="0" nodeType="clickEffect">
                                  <p:stCondLst>
                                    <p:cond delay="0"/>
                                  </p:stCondLst>
                                  <p:childTnLst>
                                    <p:animRot by="21600000">
                                      <p:cBhvr>
                                        <p:cTn id="74" dur="2000" fill="hold"/>
                                        <p:tgtEl>
                                          <p:spTgt spid="4"/>
                                        </p:tgtEl>
                                        <p:attrNameLst>
                                          <p:attrName>r</p:attrName>
                                        </p:attrNameLst>
                                      </p:cBhvr>
                                    </p:animRo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ppt_x"/>
                                          </p:val>
                                        </p:tav>
                                        <p:tav tm="100000">
                                          <p:val>
                                            <p:strVal val="#ppt_x"/>
                                          </p:val>
                                        </p:tav>
                                      </p:tavLst>
                                    </p:anim>
                                    <p:anim calcmode="lin" valueType="num">
                                      <p:cBhvr additive="base">
                                        <p:cTn id="8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8"/>
                                        </p:tgtEl>
                                        <p:attrNameLst>
                                          <p:attrName>style.visibility</p:attrName>
                                        </p:attrNameLst>
                                      </p:cBhvr>
                                      <p:to>
                                        <p:strVal val="visible"/>
                                      </p:to>
                                    </p:set>
                                    <p:anim calcmode="lin" valueType="num">
                                      <p:cBhvr additive="base">
                                        <p:cTn id="85" dur="500" fill="hold"/>
                                        <p:tgtEl>
                                          <p:spTgt spid="8"/>
                                        </p:tgtEl>
                                        <p:attrNameLst>
                                          <p:attrName>ppt_x</p:attrName>
                                        </p:attrNameLst>
                                      </p:cBhvr>
                                      <p:tavLst>
                                        <p:tav tm="0">
                                          <p:val>
                                            <p:strVal val="#ppt_x"/>
                                          </p:val>
                                        </p:tav>
                                        <p:tav tm="100000">
                                          <p:val>
                                            <p:strVal val="#ppt_x"/>
                                          </p:val>
                                        </p:tav>
                                      </p:tavLst>
                                    </p:anim>
                                    <p:anim calcmode="lin" valueType="num">
                                      <p:cBhvr additive="base">
                                        <p:cTn id="8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13"/>
                                        </p:tgtEl>
                                        <p:attrNameLst>
                                          <p:attrName>style.visibility</p:attrName>
                                        </p:attrNameLst>
                                      </p:cBhvr>
                                      <p:to>
                                        <p:strVal val="visible"/>
                                      </p:to>
                                    </p:set>
                                    <p:anim calcmode="lin" valueType="num">
                                      <p:cBhvr additive="base">
                                        <p:cTn id="91" dur="500" fill="hold"/>
                                        <p:tgtEl>
                                          <p:spTgt spid="13"/>
                                        </p:tgtEl>
                                        <p:attrNameLst>
                                          <p:attrName>ppt_x</p:attrName>
                                        </p:attrNameLst>
                                      </p:cBhvr>
                                      <p:tavLst>
                                        <p:tav tm="0">
                                          <p:val>
                                            <p:strVal val="#ppt_x"/>
                                          </p:val>
                                        </p:tav>
                                        <p:tav tm="100000">
                                          <p:val>
                                            <p:strVal val="#ppt_x"/>
                                          </p:val>
                                        </p:tav>
                                      </p:tavLst>
                                    </p:anim>
                                    <p:anim calcmode="lin" valueType="num">
                                      <p:cBhvr additive="base">
                                        <p:cTn id="9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8" presetClass="emph" presetSubtype="0" fill="hold" grpId="0" nodeType="clickEffect">
                                  <p:stCondLst>
                                    <p:cond delay="0"/>
                                  </p:stCondLst>
                                  <p:childTnLst>
                                    <p:animRot by="21600000">
                                      <p:cBhvr>
                                        <p:cTn id="9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8" grpId="0" animBg="1"/>
      <p:bldP spid="9" grpId="0" animBg="1"/>
      <p:bldP spid="10" grpId="0" animBg="1"/>
      <p:bldP spid="11" grpId="0" animBg="1"/>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b="1" u="sng" dirty="0" smtClean="0"/>
              <a:t>Faire le silence pour écouter</a:t>
            </a:r>
            <a:endParaRPr lang="fr-FR" dirty="0"/>
          </a:p>
        </p:txBody>
      </p:sp>
      <p:sp>
        <p:nvSpPr>
          <p:cNvPr id="5" name="ZoneTexte 4"/>
          <p:cNvSpPr txBox="1"/>
          <p:nvPr/>
        </p:nvSpPr>
        <p:spPr>
          <a:xfrm>
            <a:off x="1187624" y="1484784"/>
            <a:ext cx="7416824" cy="4401205"/>
          </a:xfrm>
          <a:prstGeom prst="rect">
            <a:avLst/>
          </a:prstGeom>
          <a:noFill/>
        </p:spPr>
        <p:txBody>
          <a:bodyPr wrap="square" rtlCol="0">
            <a:spAutoFit/>
          </a:bodyPr>
          <a:lstStyle/>
          <a:p>
            <a:pPr algn="just"/>
            <a:r>
              <a:rPr lang="fr-FR" sz="2800" dirty="0" smtClean="0"/>
              <a:t>Les enfants sont invités à faire le silence absolu, les yeux fermés. Ils doivent écouter et retenir tous les bruits perçus pendant quelques secondes. </a:t>
            </a:r>
          </a:p>
          <a:p>
            <a:pPr algn="just"/>
            <a:endParaRPr lang="fr-FR" sz="2800" dirty="0" smtClean="0"/>
          </a:p>
          <a:p>
            <a:pPr algn="just"/>
            <a:r>
              <a:rPr lang="fr-FR" sz="2800" i="1" dirty="0" smtClean="0"/>
              <a:t>Exploitation possible</a:t>
            </a:r>
            <a:r>
              <a:rPr lang="fr-FR" sz="2800" dirty="0" smtClean="0"/>
              <a:t> : Quels bruits à l’intérieur de la pièce ; en dehors ? </a:t>
            </a:r>
          </a:p>
          <a:p>
            <a:pPr algn="just"/>
            <a:r>
              <a:rPr lang="fr-FR" sz="2800" dirty="0" smtClean="0"/>
              <a:t>Quels bruits viennent de loin ; de près ? </a:t>
            </a:r>
          </a:p>
          <a:p>
            <a:pPr algn="just"/>
            <a:r>
              <a:rPr lang="fr-FR" sz="2800" dirty="0" smtClean="0"/>
              <a:t>Possibilité d’imiter les bruits entendus (avec voix, bruits de bouche, frappés de pieds, de mains, utilisation d’objets environnants…)</a:t>
            </a:r>
            <a:endParaRPr lang="fr-FR"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chaises</a:t>
            </a:r>
            <a:endParaRPr lang="fr-FR" dirty="0"/>
          </a:p>
        </p:txBody>
      </p:sp>
      <p:sp>
        <p:nvSpPr>
          <p:cNvPr id="3" name="ZoneTexte 2"/>
          <p:cNvSpPr txBox="1"/>
          <p:nvPr/>
        </p:nvSpPr>
        <p:spPr>
          <a:xfrm>
            <a:off x="899592" y="1916832"/>
            <a:ext cx="7704856" cy="3816429"/>
          </a:xfrm>
          <a:prstGeom prst="rect">
            <a:avLst/>
          </a:prstGeom>
          <a:noFill/>
        </p:spPr>
        <p:txBody>
          <a:bodyPr wrap="square" rtlCol="0">
            <a:spAutoFit/>
          </a:bodyPr>
          <a:lstStyle/>
          <a:p>
            <a:pPr algn="just"/>
            <a:r>
              <a:rPr lang="fr-FR" sz="2800" dirty="0" smtClean="0"/>
              <a:t>Les élèves sont assis en cercle. Un enfant est placé au centre du cercle, les yeux bandés. L’enseignant appelle deux enfants qui doivent intervertir leurs places le plus discrètement possible en faisant le tour du joueur au bandeau, sans pouvoir retourner en arrière et sans courir.</a:t>
            </a:r>
          </a:p>
          <a:p>
            <a:pPr algn="just"/>
            <a:r>
              <a:rPr lang="fr-FR" sz="2800" dirty="0" smtClean="0"/>
              <a:t>Lorsque le joueur au bandeau réussit à toucher l’un de ses deux camarades, les rôles sont inversés.</a:t>
            </a:r>
          </a:p>
          <a:p>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La balle de ping-pong</a:t>
            </a:r>
            <a:endParaRPr lang="fr-FR" dirty="0"/>
          </a:p>
        </p:txBody>
      </p:sp>
      <p:sp>
        <p:nvSpPr>
          <p:cNvPr id="3" name="ZoneTexte 2"/>
          <p:cNvSpPr txBox="1"/>
          <p:nvPr/>
        </p:nvSpPr>
        <p:spPr>
          <a:xfrm>
            <a:off x="683568" y="2060848"/>
            <a:ext cx="7704856" cy="2246769"/>
          </a:xfrm>
          <a:prstGeom prst="rect">
            <a:avLst/>
          </a:prstGeom>
          <a:noFill/>
        </p:spPr>
        <p:txBody>
          <a:bodyPr wrap="square" rtlCol="0">
            <a:spAutoFit/>
          </a:bodyPr>
          <a:lstStyle/>
          <a:p>
            <a:pPr algn="just"/>
            <a:r>
              <a:rPr lang="fr-FR" sz="2800" dirty="0" smtClean="0"/>
              <a:t>Les élèves, assis en cercle se cachent les yeux. L’enseignant lance dans la salle une balle de ping-pong. Les élèves doivent écouter les rebonds de cette balle pour pouvoir la localiser une fois qu’elle est arrêtée.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u="sng" dirty="0" smtClean="0"/>
              <a:t>Les yeux bandés</a:t>
            </a:r>
            <a:endParaRPr lang="fr-FR" dirty="0"/>
          </a:p>
        </p:txBody>
      </p:sp>
      <p:sp>
        <p:nvSpPr>
          <p:cNvPr id="3" name="ZoneTexte 2"/>
          <p:cNvSpPr txBox="1"/>
          <p:nvPr/>
        </p:nvSpPr>
        <p:spPr>
          <a:xfrm>
            <a:off x="827584" y="1340768"/>
            <a:ext cx="7272808" cy="5109091"/>
          </a:xfrm>
          <a:prstGeom prst="rect">
            <a:avLst/>
          </a:prstGeom>
          <a:noFill/>
        </p:spPr>
        <p:txBody>
          <a:bodyPr wrap="square" rtlCol="0">
            <a:spAutoFit/>
          </a:bodyPr>
          <a:lstStyle/>
          <a:p>
            <a:pPr algn="just"/>
            <a:r>
              <a:rPr lang="fr-FR" sz="2800" dirty="0" smtClean="0"/>
              <a:t>Les élèves se dispersent dans la classe sauf un qui aura les yeux bandés et sera placé au milieu de la salle. Ce dernier désignera par son prénom un de ses camarades qui, de sa place et sans bouger, devra produire un son sur une surface à sa portée : porte, fenêtre, sol, mur, radiateur, tableau, table… Le joueur au bandeau devra montrer avec son doigt dans quelle direction se trouve son camarade, puis s’orienter dans cette direction jusqu’à toucher du doigt l’enfant appelé.</a:t>
            </a:r>
          </a:p>
          <a:p>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u="sng" dirty="0" smtClean="0"/>
              <a:t>Les yeux bandés</a:t>
            </a:r>
            <a:br>
              <a:rPr lang="fr-FR" b="1" u="sng" dirty="0" smtClean="0"/>
            </a:br>
            <a:r>
              <a:rPr lang="fr-FR" b="1" u="sng" dirty="0" smtClean="0"/>
              <a:t>variables didactiques</a:t>
            </a:r>
            <a:endParaRPr lang="fr-FR" dirty="0"/>
          </a:p>
        </p:txBody>
      </p:sp>
      <p:sp>
        <p:nvSpPr>
          <p:cNvPr id="3" name="ZoneTexte 2"/>
          <p:cNvSpPr txBox="1"/>
          <p:nvPr/>
        </p:nvSpPr>
        <p:spPr>
          <a:xfrm>
            <a:off x="971600" y="2060848"/>
            <a:ext cx="7344816" cy="2954655"/>
          </a:xfrm>
          <a:prstGeom prst="rect">
            <a:avLst/>
          </a:prstGeom>
          <a:noFill/>
        </p:spPr>
        <p:txBody>
          <a:bodyPr wrap="square" rtlCol="0">
            <a:spAutoFit/>
          </a:bodyPr>
          <a:lstStyle/>
          <a:p>
            <a:pPr algn="just"/>
            <a:r>
              <a:rPr lang="fr-FR" sz="2800" dirty="0" smtClean="0"/>
              <a:t>Le son produit par l’élève désigné doit rester le même et ne doit être entendu que lorsque le joueur au bandeau se trompe de direction.</a:t>
            </a:r>
          </a:p>
          <a:p>
            <a:pPr algn="just"/>
            <a:endParaRPr lang="fr-FR" sz="2800" dirty="0" smtClean="0"/>
          </a:p>
          <a:p>
            <a:pPr algn="just"/>
            <a:r>
              <a:rPr lang="fr-FR" sz="2800" dirty="0" smtClean="0"/>
              <a:t>L’élève désigné produit le son en continu, afin que le joueur au bandeau puisse se diriger.</a:t>
            </a:r>
          </a:p>
          <a:p>
            <a:pPr algn="just"/>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929</Words>
  <Application>Microsoft Office PowerPoint</Application>
  <PresentationFormat>Affichage à l'écran (4:3)</PresentationFormat>
  <Paragraphs>162</Paragraphs>
  <Slides>33</Slides>
  <Notes>0</Notes>
  <HiddenSlides>0</HiddenSlides>
  <MMClips>27</MMClips>
  <ScaleCrop>false</ScaleCrop>
  <HeadingPairs>
    <vt:vector size="4" baseType="variant">
      <vt:variant>
        <vt:lpstr>Thème</vt:lpstr>
      </vt:variant>
      <vt:variant>
        <vt:i4>1</vt:i4>
      </vt:variant>
      <vt:variant>
        <vt:lpstr>Titres des diapositives</vt:lpstr>
      </vt:variant>
      <vt:variant>
        <vt:i4>33</vt:i4>
      </vt:variant>
    </vt:vector>
  </HeadingPairs>
  <TitlesOfParts>
    <vt:vector size="34" baseType="lpstr">
      <vt:lpstr>Thème Office</vt:lpstr>
      <vt:lpstr>Proposition d’activités musicales pour renforcer la discrimination auditive et faciliter l’approche phonologique de la langue</vt:lpstr>
      <vt:lpstr>La lecture</vt:lpstr>
      <vt:lpstr>Pré requis importants qui servent et sont travaillés  dans de nombreux domaines</vt:lpstr>
      <vt:lpstr>Travail de ces capacités en éducation musicale</vt:lpstr>
      <vt:lpstr>Faire le silence pour écouter</vt:lpstr>
      <vt:lpstr>Les chaises</vt:lpstr>
      <vt:lpstr>La balle de ping-pong</vt:lpstr>
      <vt:lpstr>Les yeux bandés</vt:lpstr>
      <vt:lpstr>Les yeux bandés variables didactiques</vt:lpstr>
      <vt:lpstr>Les bruits de la classe</vt:lpstr>
      <vt:lpstr>Les bruits de la classe variable didactique</vt:lpstr>
      <vt:lpstr>Les boîtes en carton</vt:lpstr>
      <vt:lpstr>Les boîtes en carton variable didactique</vt:lpstr>
      <vt:lpstr>Loto sonore</vt:lpstr>
      <vt:lpstr>Paysage sonore</vt:lpstr>
      <vt:lpstr>BD sonore</vt:lpstr>
      <vt:lpstr>Les dominos</vt:lpstr>
      <vt:lpstr>Les devinettes</vt:lpstr>
      <vt:lpstr>L’aveugle</vt:lpstr>
      <vt:lpstr>Promenade sonore</vt:lpstr>
      <vt:lpstr>Jeu de l’écho</vt:lpstr>
      <vt:lpstr>Jeu de l’écho variantes et variables</vt:lpstr>
      <vt:lpstr>La chaîne des instruments</vt:lpstr>
      <vt:lpstr>La bulle</vt:lpstr>
      <vt:lpstr>Cache tampon sonore</vt:lpstr>
      <vt:lpstr>Les musiciens</vt:lpstr>
      <vt:lpstr>L’intensité</vt:lpstr>
      <vt:lpstr>Le timbre</vt:lpstr>
      <vt:lpstr>L’utilisation des TUIC  pour des jeux d’écoute</vt:lpstr>
      <vt:lpstr>Associe un son à chaque image</vt:lpstr>
      <vt:lpstr>Retrouve les extraits musicaux qui vont bien ensemble, justifie tes choix</vt:lpstr>
      <vt:lpstr>Ecoute le début de l’extrait musical, essaie de retrouver la bonne suite</vt:lpstr>
      <vt:lpstr>BD sonore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Proposition d’activités musicales pour renforcer la discrimination auditive et faciliter l’approche phonologique de la langue</dc:title>
  <dc:creator> </dc:creator>
  <cp:lastModifiedBy> </cp:lastModifiedBy>
  <cp:revision>79</cp:revision>
  <dcterms:created xsi:type="dcterms:W3CDTF">2011-02-10T10:35:46Z</dcterms:created>
  <dcterms:modified xsi:type="dcterms:W3CDTF">2011-02-11T18:21:14Z</dcterms:modified>
</cp:coreProperties>
</file>